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media/image59.jpg" ContentType="image/png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1"/>
    <p:sldMasterId id="2147483778" r:id="rId2"/>
  </p:sldMasterIdLst>
  <p:notesMasterIdLst>
    <p:notesMasterId r:id="rId17"/>
  </p:notesMasterIdLst>
  <p:handoutMasterIdLst>
    <p:handoutMasterId r:id="rId18"/>
  </p:handoutMasterIdLst>
  <p:sldIdLst>
    <p:sldId id="329" r:id="rId3"/>
    <p:sldId id="294" r:id="rId4"/>
    <p:sldId id="353" r:id="rId5"/>
    <p:sldId id="336" r:id="rId6"/>
    <p:sldId id="351" r:id="rId7"/>
    <p:sldId id="337" r:id="rId8"/>
    <p:sldId id="323" r:id="rId9"/>
    <p:sldId id="348" r:id="rId10"/>
    <p:sldId id="339" r:id="rId11"/>
    <p:sldId id="357" r:id="rId12"/>
    <p:sldId id="345" r:id="rId13"/>
    <p:sldId id="330" r:id="rId14"/>
    <p:sldId id="354" r:id="rId15"/>
    <p:sldId id="362" r:id="rId16"/>
  </p:sldIdLst>
  <p:sldSz cx="10688638" cy="7562850"/>
  <p:notesSz cx="6858000" cy="9144000"/>
  <p:custDataLst>
    <p:tags r:id="rId19"/>
  </p:custDataLst>
  <p:defaultTextStyle>
    <a:defPPr>
      <a:defRPr lang="ru-RU"/>
    </a:defPPr>
    <a:lvl1pPr algn="l" defTabSz="49492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94929" indent="-39535" algn="l" defTabSz="49492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91439" indent="-80646" algn="l" defTabSz="49492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486354" indent="-120176" algn="l" defTabSz="49492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982863" indent="-161288" algn="l" defTabSz="49492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76971" algn="l" defTabSz="910786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32363" algn="l" defTabSz="910786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87763" algn="l" defTabSz="910786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43155" algn="l" defTabSz="910786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8ADE4A-33AA-4D9A-B911-9141F7E48E4E}">
          <p14:sldIdLst>
            <p14:sldId id="329"/>
            <p14:sldId id="294"/>
            <p14:sldId id="353"/>
            <p14:sldId id="336"/>
            <p14:sldId id="351"/>
            <p14:sldId id="337"/>
            <p14:sldId id="323"/>
            <p14:sldId id="348"/>
            <p14:sldId id="339"/>
            <p14:sldId id="357"/>
            <p14:sldId id="345"/>
            <p14:sldId id="330"/>
            <p14:sldId id="354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81E"/>
    <a:srgbClr val="203767"/>
    <a:srgbClr val="17375E"/>
    <a:srgbClr val="D4DFF3"/>
    <a:srgbClr val="A6271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 autoAdjust="0"/>
    <p:restoredTop sz="95560" autoAdjust="0"/>
  </p:normalViewPr>
  <p:slideViewPr>
    <p:cSldViewPr snapToGrid="0" snapToObjects="1">
      <p:cViewPr>
        <p:scale>
          <a:sx n="55" d="100"/>
          <a:sy n="55" d="100"/>
        </p:scale>
        <p:origin x="-2034" y="-67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8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2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E4E88-C53C-4057-8F14-0B1D156F530C}" type="doc">
      <dgm:prSet loTypeId="urn:microsoft.com/office/officeart/2005/8/layout/radial6" loCatId="relationship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46847B-7FF3-493D-8A47-18537EF8A947}">
      <dgm:prSet phldrT="[Текст]" custT="1"/>
      <dgm:spPr/>
      <dgm:t>
        <a:bodyPr/>
        <a:lstStyle/>
        <a:p>
          <a:r>
            <a: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Грузовых перевозок</a:t>
          </a:r>
          <a:endParaRPr lang="ru-RU" sz="2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313D1D-269E-4F28-A3BA-5BF87369FF8C}" type="parTrans" cxnId="{F18E3D42-BF7A-4ECB-940E-5F2425F8CF1C}">
      <dgm:prSet/>
      <dgm:spPr/>
      <dgm:t>
        <a:bodyPr/>
        <a:lstStyle/>
        <a:p>
          <a:endParaRPr lang="ru-RU"/>
        </a:p>
      </dgm:t>
    </dgm:pt>
    <dgm:pt modelId="{16A64267-29FC-4614-9630-3797004B3D2F}" type="sibTrans" cxnId="{F18E3D42-BF7A-4ECB-940E-5F2425F8CF1C}">
      <dgm:prSet/>
      <dgm:spPr/>
      <dgm:t>
        <a:bodyPr/>
        <a:lstStyle/>
        <a:p>
          <a:endParaRPr lang="ru-RU"/>
        </a:p>
      </dgm:t>
    </dgm:pt>
    <dgm:pt modelId="{C3EEB650-ED1F-46B2-A8DB-456BF47D69E7}">
      <dgm:prSet phldrT="[Текст]" custT="1"/>
      <dgm:spPr/>
      <dgm:t>
        <a:bodyPr/>
        <a:lstStyle/>
        <a:p>
          <a:r>
            <a: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Международных и  </a:t>
          </a:r>
          <a:r>
            <a:rPr lang="ru-RU" sz="20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мультимодальных</a:t>
          </a:r>
          <a:r>
            <a: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перевозок</a:t>
          </a:r>
          <a:endParaRPr lang="ru-RU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665EC7-C8AC-4578-88F4-8E9C6C305D5E}" type="parTrans" cxnId="{74E4E871-A285-4AD7-8B08-14E6DC91A0B8}">
      <dgm:prSet/>
      <dgm:spPr/>
      <dgm:t>
        <a:bodyPr/>
        <a:lstStyle/>
        <a:p>
          <a:endParaRPr lang="ru-RU"/>
        </a:p>
      </dgm:t>
    </dgm:pt>
    <dgm:pt modelId="{77EE346F-3915-40C4-9D23-4880F730C672}" type="sibTrans" cxnId="{74E4E871-A285-4AD7-8B08-14E6DC91A0B8}">
      <dgm:prSet/>
      <dgm:spPr/>
      <dgm:t>
        <a:bodyPr/>
        <a:lstStyle/>
        <a:p>
          <a:endParaRPr lang="ru-RU"/>
        </a:p>
      </dgm:t>
    </dgm:pt>
    <dgm:pt modelId="{33161EAA-0D63-481D-8A1B-2EB1106472C3}">
      <dgm:prSet custT="1"/>
      <dgm:spPr/>
      <dgm:t>
        <a:bodyPr/>
        <a:lstStyle/>
        <a:p>
          <a:r>
            <a: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</a:t>
          </a:r>
        </a:p>
        <a:p>
          <a:r>
            <a: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вооруженного сопровождения грузов по РФ и СНГ</a:t>
          </a:r>
          <a:endParaRPr lang="ru-RU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822CB6-FE6F-424E-9006-25EB3FCAF79A}" type="parTrans" cxnId="{3D5542E2-9AC8-483D-AD3D-56383DB1C4D7}">
      <dgm:prSet/>
      <dgm:spPr/>
      <dgm:t>
        <a:bodyPr/>
        <a:lstStyle/>
        <a:p>
          <a:endParaRPr lang="ru-RU"/>
        </a:p>
      </dgm:t>
    </dgm:pt>
    <dgm:pt modelId="{54536992-EB51-4FED-AC59-FC1268C7315B}" type="sibTrans" cxnId="{3D5542E2-9AC8-483D-AD3D-56383DB1C4D7}">
      <dgm:prSet/>
      <dgm:spPr/>
      <dgm:t>
        <a:bodyPr/>
        <a:lstStyle/>
        <a:p>
          <a:endParaRPr lang="ru-RU"/>
        </a:p>
      </dgm:t>
    </dgm:pt>
    <dgm:pt modelId="{3B58F0B9-9DB1-4514-B5D6-5E6F71C970AD}">
      <dgm:prSet phldrT="[Текст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643B2F9-3259-4242-A2C4-D945FEE4FAE6}" type="sibTrans" cxnId="{D009788F-CEE9-4A92-90FD-63982770A101}">
      <dgm:prSet/>
      <dgm:spPr/>
      <dgm:t>
        <a:bodyPr/>
        <a:lstStyle/>
        <a:p>
          <a:endParaRPr lang="ru-RU"/>
        </a:p>
      </dgm:t>
    </dgm:pt>
    <dgm:pt modelId="{BE6FB3D6-FF24-4B33-AF4D-B3612ACCD415}" type="parTrans" cxnId="{D009788F-CEE9-4A92-90FD-63982770A101}">
      <dgm:prSet/>
      <dgm:spPr/>
      <dgm:t>
        <a:bodyPr/>
        <a:lstStyle/>
        <a:p>
          <a:endParaRPr lang="ru-RU"/>
        </a:p>
      </dgm:t>
    </dgm:pt>
    <dgm:pt modelId="{90AF37ED-A056-46E5-B47B-BB5975519D3B}" type="pres">
      <dgm:prSet presAssocID="{1E3E4E88-C53C-4057-8F14-0B1D156F53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84A2E-8BC7-4F6D-A1F4-D266924DE5CB}" type="pres">
      <dgm:prSet presAssocID="{3B58F0B9-9DB1-4514-B5D6-5E6F71C970AD}" presName="centerShape" presStyleLbl="node0" presStyleIdx="0" presStyleCnt="1" custScaleX="118592" custScaleY="103273" custLinFactNeighborX="-513"/>
      <dgm:spPr/>
      <dgm:t>
        <a:bodyPr/>
        <a:lstStyle/>
        <a:p>
          <a:endParaRPr lang="ru-RU"/>
        </a:p>
      </dgm:t>
    </dgm:pt>
    <dgm:pt modelId="{556D21AF-D864-4F95-B8E6-13D0D8D287D6}" type="pres">
      <dgm:prSet presAssocID="{1F46847B-7FF3-493D-8A47-18537EF8A947}" presName="node" presStyleLbl="node1" presStyleIdx="0" presStyleCnt="3" custScaleX="194077" custScaleY="105317" custRadScaleRad="88792" custRadScaleInc="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F1102-2A20-4E15-AECE-B7D23DFAB06E}" type="pres">
      <dgm:prSet presAssocID="{1F46847B-7FF3-493D-8A47-18537EF8A947}" presName="dummy" presStyleCnt="0"/>
      <dgm:spPr/>
      <dgm:t>
        <a:bodyPr/>
        <a:lstStyle/>
        <a:p>
          <a:endParaRPr lang="ru-RU"/>
        </a:p>
      </dgm:t>
    </dgm:pt>
    <dgm:pt modelId="{7B5B307E-689B-4474-87D1-C6EBF68C98F5}" type="pres">
      <dgm:prSet presAssocID="{16A64267-29FC-4614-9630-3797004B3D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4AD83FC-91FF-4236-A889-B16C838E992F}" type="pres">
      <dgm:prSet presAssocID="{C3EEB650-ED1F-46B2-A8DB-456BF47D69E7}" presName="node" presStyleLbl="node1" presStyleIdx="1" presStyleCnt="3" custScaleX="197644" custScaleY="119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448F1-1387-460C-811B-8E717C8E70F4}" type="pres">
      <dgm:prSet presAssocID="{C3EEB650-ED1F-46B2-A8DB-456BF47D69E7}" presName="dummy" presStyleCnt="0"/>
      <dgm:spPr/>
      <dgm:t>
        <a:bodyPr/>
        <a:lstStyle/>
        <a:p>
          <a:endParaRPr lang="ru-RU"/>
        </a:p>
      </dgm:t>
    </dgm:pt>
    <dgm:pt modelId="{F78ADD2A-A85E-4F9A-BAFE-D03512A02E85}" type="pres">
      <dgm:prSet presAssocID="{77EE346F-3915-40C4-9D23-4880F730C672}" presName="sibTrans" presStyleLbl="sibTrans2D1" presStyleIdx="1" presStyleCnt="3" custScaleX="95849" custScaleY="101937"/>
      <dgm:spPr/>
      <dgm:t>
        <a:bodyPr/>
        <a:lstStyle/>
        <a:p>
          <a:endParaRPr lang="ru-RU"/>
        </a:p>
      </dgm:t>
    </dgm:pt>
    <dgm:pt modelId="{8A102336-B814-4917-81DE-EA9E79BEF3DB}" type="pres">
      <dgm:prSet presAssocID="{33161EAA-0D63-481D-8A1B-2EB1106472C3}" presName="node" presStyleLbl="node1" presStyleIdx="2" presStyleCnt="3" custScaleX="193921" custScaleY="120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65AD-5FF3-405B-9EA8-2DDB139C89DB}" type="pres">
      <dgm:prSet presAssocID="{33161EAA-0D63-481D-8A1B-2EB1106472C3}" presName="dummy" presStyleCnt="0"/>
      <dgm:spPr/>
      <dgm:t>
        <a:bodyPr/>
        <a:lstStyle/>
        <a:p>
          <a:endParaRPr lang="ru-RU"/>
        </a:p>
      </dgm:t>
    </dgm:pt>
    <dgm:pt modelId="{AF33F275-C77C-41F8-BA24-A4B9E80A243C}" type="pres">
      <dgm:prSet presAssocID="{54536992-EB51-4FED-AC59-FC1268C7315B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11CBB5-BD0C-4BAD-A555-F0C8224DC9D7}" type="presOf" srcId="{33161EAA-0D63-481D-8A1B-2EB1106472C3}" destId="{8A102336-B814-4917-81DE-EA9E79BEF3DB}" srcOrd="0" destOrd="0" presId="urn:microsoft.com/office/officeart/2005/8/layout/radial6"/>
    <dgm:cxn modelId="{F18E3D42-BF7A-4ECB-940E-5F2425F8CF1C}" srcId="{3B58F0B9-9DB1-4514-B5D6-5E6F71C970AD}" destId="{1F46847B-7FF3-493D-8A47-18537EF8A947}" srcOrd="0" destOrd="0" parTransId="{56313D1D-269E-4F28-A3BA-5BF87369FF8C}" sibTransId="{16A64267-29FC-4614-9630-3797004B3D2F}"/>
    <dgm:cxn modelId="{0BA40D16-40A4-4484-8AD0-B1A39C915927}" type="presOf" srcId="{77EE346F-3915-40C4-9D23-4880F730C672}" destId="{F78ADD2A-A85E-4F9A-BAFE-D03512A02E85}" srcOrd="0" destOrd="0" presId="urn:microsoft.com/office/officeart/2005/8/layout/radial6"/>
    <dgm:cxn modelId="{170026B4-DB08-49F0-B1D8-44C542822EDE}" type="presOf" srcId="{16A64267-29FC-4614-9630-3797004B3D2F}" destId="{7B5B307E-689B-4474-87D1-C6EBF68C98F5}" srcOrd="0" destOrd="0" presId="urn:microsoft.com/office/officeart/2005/8/layout/radial6"/>
    <dgm:cxn modelId="{9B216B58-927A-4C05-9F21-02C5AA7C7847}" type="presOf" srcId="{C3EEB650-ED1F-46B2-A8DB-456BF47D69E7}" destId="{24AD83FC-91FF-4236-A889-B16C838E992F}" srcOrd="0" destOrd="0" presId="urn:microsoft.com/office/officeart/2005/8/layout/radial6"/>
    <dgm:cxn modelId="{74E4E871-A285-4AD7-8B08-14E6DC91A0B8}" srcId="{3B58F0B9-9DB1-4514-B5D6-5E6F71C970AD}" destId="{C3EEB650-ED1F-46B2-A8DB-456BF47D69E7}" srcOrd="1" destOrd="0" parTransId="{96665EC7-C8AC-4578-88F4-8E9C6C305D5E}" sibTransId="{77EE346F-3915-40C4-9D23-4880F730C672}"/>
    <dgm:cxn modelId="{8B2A07FA-ED4A-4681-9F35-F0AB3C227D59}" type="presOf" srcId="{1E3E4E88-C53C-4057-8F14-0B1D156F530C}" destId="{90AF37ED-A056-46E5-B47B-BB5975519D3B}" srcOrd="0" destOrd="0" presId="urn:microsoft.com/office/officeart/2005/8/layout/radial6"/>
    <dgm:cxn modelId="{A487C853-2CDD-47A0-8F22-EE038D023009}" type="presOf" srcId="{3B58F0B9-9DB1-4514-B5D6-5E6F71C970AD}" destId="{BD484A2E-8BC7-4F6D-A1F4-D266924DE5CB}" srcOrd="0" destOrd="0" presId="urn:microsoft.com/office/officeart/2005/8/layout/radial6"/>
    <dgm:cxn modelId="{9A996CB4-7132-4EC6-BE51-1C2751805373}" type="presOf" srcId="{54536992-EB51-4FED-AC59-FC1268C7315B}" destId="{AF33F275-C77C-41F8-BA24-A4B9E80A243C}" srcOrd="0" destOrd="0" presId="urn:microsoft.com/office/officeart/2005/8/layout/radial6"/>
    <dgm:cxn modelId="{3D5542E2-9AC8-483D-AD3D-56383DB1C4D7}" srcId="{3B58F0B9-9DB1-4514-B5D6-5E6F71C970AD}" destId="{33161EAA-0D63-481D-8A1B-2EB1106472C3}" srcOrd="2" destOrd="0" parTransId="{B2822CB6-FE6F-424E-9006-25EB3FCAF79A}" sibTransId="{54536992-EB51-4FED-AC59-FC1268C7315B}"/>
    <dgm:cxn modelId="{E4BA8024-B903-4CE6-8700-0099A214A91F}" type="presOf" srcId="{1F46847B-7FF3-493D-8A47-18537EF8A947}" destId="{556D21AF-D864-4F95-B8E6-13D0D8D287D6}" srcOrd="0" destOrd="0" presId="urn:microsoft.com/office/officeart/2005/8/layout/radial6"/>
    <dgm:cxn modelId="{D009788F-CEE9-4A92-90FD-63982770A101}" srcId="{1E3E4E88-C53C-4057-8F14-0B1D156F530C}" destId="{3B58F0B9-9DB1-4514-B5D6-5E6F71C970AD}" srcOrd="0" destOrd="0" parTransId="{BE6FB3D6-FF24-4B33-AF4D-B3612ACCD415}" sibTransId="{5643B2F9-3259-4242-A2C4-D945FEE4FAE6}"/>
    <dgm:cxn modelId="{EE34B662-1092-45A5-A097-28B011D11AB6}" type="presParOf" srcId="{90AF37ED-A056-46E5-B47B-BB5975519D3B}" destId="{BD484A2E-8BC7-4F6D-A1F4-D266924DE5CB}" srcOrd="0" destOrd="0" presId="urn:microsoft.com/office/officeart/2005/8/layout/radial6"/>
    <dgm:cxn modelId="{4F0B8E4D-8510-424F-8CF7-C085A9B1FB84}" type="presParOf" srcId="{90AF37ED-A056-46E5-B47B-BB5975519D3B}" destId="{556D21AF-D864-4F95-B8E6-13D0D8D287D6}" srcOrd="1" destOrd="0" presId="urn:microsoft.com/office/officeart/2005/8/layout/radial6"/>
    <dgm:cxn modelId="{393B458A-2138-4132-A8AB-561404FCE6CB}" type="presParOf" srcId="{90AF37ED-A056-46E5-B47B-BB5975519D3B}" destId="{AFFF1102-2A20-4E15-AECE-B7D23DFAB06E}" srcOrd="2" destOrd="0" presId="urn:microsoft.com/office/officeart/2005/8/layout/radial6"/>
    <dgm:cxn modelId="{0AE4F3B1-B991-4241-A80B-2C5CD1758675}" type="presParOf" srcId="{90AF37ED-A056-46E5-B47B-BB5975519D3B}" destId="{7B5B307E-689B-4474-87D1-C6EBF68C98F5}" srcOrd="3" destOrd="0" presId="urn:microsoft.com/office/officeart/2005/8/layout/radial6"/>
    <dgm:cxn modelId="{6542523B-629A-4E56-ACD7-CBDC1DFE5A54}" type="presParOf" srcId="{90AF37ED-A056-46E5-B47B-BB5975519D3B}" destId="{24AD83FC-91FF-4236-A889-B16C838E992F}" srcOrd="4" destOrd="0" presId="urn:microsoft.com/office/officeart/2005/8/layout/radial6"/>
    <dgm:cxn modelId="{90DE2783-57A3-4068-99EF-B0488C18FC79}" type="presParOf" srcId="{90AF37ED-A056-46E5-B47B-BB5975519D3B}" destId="{0E3448F1-1387-460C-811B-8E717C8E70F4}" srcOrd="5" destOrd="0" presId="urn:microsoft.com/office/officeart/2005/8/layout/radial6"/>
    <dgm:cxn modelId="{C2F17088-F433-4604-8C99-EA0B24FB519D}" type="presParOf" srcId="{90AF37ED-A056-46E5-B47B-BB5975519D3B}" destId="{F78ADD2A-A85E-4F9A-BAFE-D03512A02E85}" srcOrd="6" destOrd="0" presId="urn:microsoft.com/office/officeart/2005/8/layout/radial6"/>
    <dgm:cxn modelId="{8FD1B5DD-5203-4E29-8044-D3DD494E47EA}" type="presParOf" srcId="{90AF37ED-A056-46E5-B47B-BB5975519D3B}" destId="{8A102336-B814-4917-81DE-EA9E79BEF3DB}" srcOrd="7" destOrd="0" presId="urn:microsoft.com/office/officeart/2005/8/layout/radial6"/>
    <dgm:cxn modelId="{F119F9E1-C3D9-4333-A82C-C5A9140BCA4D}" type="presParOf" srcId="{90AF37ED-A056-46E5-B47B-BB5975519D3B}" destId="{F67865AD-5FF3-405B-9EA8-2DDB139C89DB}" srcOrd="8" destOrd="0" presId="urn:microsoft.com/office/officeart/2005/8/layout/radial6"/>
    <dgm:cxn modelId="{B22D82C7-0E16-475C-99E3-B6C74BC66464}" type="presParOf" srcId="{90AF37ED-A056-46E5-B47B-BB5975519D3B}" destId="{AF33F275-C77C-41F8-BA24-A4B9E80A243C}" srcOrd="9" destOrd="0" presId="urn:microsoft.com/office/officeart/2005/8/layout/radial6"/>
  </dgm:cxnLst>
  <dgm:bg>
    <a:effectLst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F275-C77C-41F8-BA24-A4B9E80A243C}">
      <dsp:nvSpPr>
        <dsp:cNvPr id="0" name=""/>
        <dsp:cNvSpPr/>
      </dsp:nvSpPr>
      <dsp:spPr>
        <a:xfrm>
          <a:off x="2244020" y="1319579"/>
          <a:ext cx="6339416" cy="6339416"/>
        </a:xfrm>
        <a:prstGeom prst="blockArc">
          <a:avLst>
            <a:gd name="adj1" fmla="val 9426185"/>
            <a:gd name="adj2" fmla="val 16033038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ADD2A-A85E-4F9A-BAFE-D03512A02E85}">
      <dsp:nvSpPr>
        <dsp:cNvPr id="0" name=""/>
        <dsp:cNvSpPr/>
      </dsp:nvSpPr>
      <dsp:spPr>
        <a:xfrm>
          <a:off x="2204745" y="914739"/>
          <a:ext cx="6076267" cy="6462210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B307E-689B-4474-87D1-C6EBF68C98F5}">
      <dsp:nvSpPr>
        <dsp:cNvPr id="0" name=""/>
        <dsp:cNvSpPr/>
      </dsp:nvSpPr>
      <dsp:spPr>
        <a:xfrm>
          <a:off x="1903257" y="1317367"/>
          <a:ext cx="6339416" cy="6339416"/>
        </a:xfrm>
        <a:prstGeom prst="blockArc">
          <a:avLst>
            <a:gd name="adj1" fmla="val 16411595"/>
            <a:gd name="adj2" fmla="val 1376482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84A2E-8BC7-4F6D-A1F4-D266924DE5CB}">
      <dsp:nvSpPr>
        <dsp:cNvPr id="0" name=""/>
        <dsp:cNvSpPr/>
      </dsp:nvSpPr>
      <dsp:spPr>
        <a:xfrm>
          <a:off x="3480435" y="2638726"/>
          <a:ext cx="3461353" cy="301423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87338" y="3080151"/>
        <a:ext cx="2447547" cy="2131386"/>
      </dsp:txXfrm>
    </dsp:sp>
    <dsp:sp modelId="{556D21AF-D864-4F95-B8E6-13D0D8D287D6}">
      <dsp:nvSpPr>
        <dsp:cNvPr id="0" name=""/>
        <dsp:cNvSpPr/>
      </dsp:nvSpPr>
      <dsp:spPr>
        <a:xfrm>
          <a:off x="3280826" y="320918"/>
          <a:ext cx="3965178" cy="21517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Грузовых перевозок</a:t>
          </a:r>
          <a:endParaRPr lang="ru-RU" sz="2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61513" y="636031"/>
        <a:ext cx="2803804" cy="1521500"/>
      </dsp:txXfrm>
    </dsp:sp>
    <dsp:sp modelId="{24AD83FC-91FF-4236-A889-B16C838E992F}">
      <dsp:nvSpPr>
        <dsp:cNvPr id="0" name=""/>
        <dsp:cNvSpPr/>
      </dsp:nvSpPr>
      <dsp:spPr>
        <a:xfrm>
          <a:off x="5905202" y="4472121"/>
          <a:ext cx="4038055" cy="24436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Международных и  </a:t>
          </a:r>
          <a:r>
            <a:rPr lang="ru-RU" sz="20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мультимодальных</a:t>
          </a:r>
          <a:r>
            <a:rPr lang="ru-RU" sz="2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перевозок</a:t>
          </a:r>
          <a:endParaRPr lang="ru-RU" sz="20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96561" y="4829978"/>
        <a:ext cx="2855337" cy="1727889"/>
      </dsp:txXfrm>
    </dsp:sp>
    <dsp:sp modelId="{8A102336-B814-4917-81DE-EA9E79BEF3DB}">
      <dsp:nvSpPr>
        <dsp:cNvPr id="0" name=""/>
        <dsp:cNvSpPr/>
      </dsp:nvSpPr>
      <dsp:spPr>
        <a:xfrm>
          <a:off x="580533" y="4459719"/>
          <a:ext cx="3961990" cy="24684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вооруженного сопровождения грузов по РФ и СНГ</a:t>
          </a:r>
          <a:endParaRPr lang="ru-RU" sz="20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0753" y="4821209"/>
        <a:ext cx="2801550" cy="1745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D1451C-0F51-413B-90D4-8DA31DA69D6D}" type="datetimeFigureOut">
              <a:rPr lang="ru-RU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40FA20A-107F-46FA-B75B-14A05608B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12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F1D566-34C9-4E79-A406-C22525C4DCFF}" type="datetimeFigureOut">
              <a:rPr lang="ru-RU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Образец текста</a:t>
            </a:r>
          </a:p>
          <a:p>
            <a:pPr lvl="1"/>
            <a:r>
              <a:rPr lang="x-none" noProof="0" smtClean="0"/>
              <a:t>Второй уровень</a:t>
            </a:r>
          </a:p>
          <a:p>
            <a:pPr lvl="2"/>
            <a:r>
              <a:rPr lang="x-none" noProof="0" smtClean="0"/>
              <a:t>Третий уровень</a:t>
            </a:r>
          </a:p>
          <a:p>
            <a:pPr lvl="3"/>
            <a:r>
              <a:rPr lang="x-none" noProof="0" smtClean="0"/>
              <a:t>Четвертый уровень</a:t>
            </a:r>
          </a:p>
          <a:p>
            <a:pPr lvl="4"/>
            <a:r>
              <a:rPr lang="x-none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C148AE-944E-43E5-A745-4D438020F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4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492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929" algn="l" defTabSz="49492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1439" algn="l" defTabSz="49492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6354" algn="l" defTabSz="49492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2863" algn="l" defTabSz="49492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8935" algn="l" defTabSz="4957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4725" algn="l" defTabSz="4957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0515" algn="l" defTabSz="4957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66302" algn="l" defTabSz="4957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148AE-944E-43E5-A745-4D438020F83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73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148AE-944E-43E5-A745-4D438020F83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672259"/>
            <a:ext cx="9085342" cy="470577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5462058"/>
            <a:ext cx="7482047" cy="134450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077014" y="239600"/>
            <a:ext cx="417869" cy="203898"/>
          </a:xfrm>
          <a:prstGeom prst="rect">
            <a:avLst/>
          </a:prstGeom>
        </p:spPr>
        <p:txBody>
          <a:bodyPr wrap="square" lIns="79690" tIns="39847" rIns="79690" bIns="39847">
            <a:spAutoFit/>
          </a:bodyPr>
          <a:lstStyle/>
          <a:p>
            <a:pPr defTabSz="433798"/>
            <a:fld id="{E7251A69-DA18-A24F-A587-5B31931CE544}" type="slidenum">
              <a:rPr lang="ru-RU" sz="8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3798"/>
              <a:t>‹#›</a:t>
            </a:fld>
            <a:endParaRPr lang="ru-RU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76250" y="520454"/>
            <a:ext cx="6198243" cy="307001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672259"/>
            <a:ext cx="9085342" cy="470577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5462058"/>
            <a:ext cx="7482047" cy="134450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077014" y="239600"/>
            <a:ext cx="417869" cy="203898"/>
          </a:xfrm>
          <a:prstGeom prst="rect">
            <a:avLst/>
          </a:prstGeom>
        </p:spPr>
        <p:txBody>
          <a:bodyPr wrap="square" lIns="79690" tIns="39847" rIns="79690" bIns="39847">
            <a:spAutoFit/>
          </a:bodyPr>
          <a:lstStyle/>
          <a:p>
            <a:pPr defTabSz="433798"/>
            <a:fld id="{E7251A69-DA18-A24F-A587-5B31931CE544}" type="slidenum">
              <a:rPr lang="ru-RU" sz="80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3798"/>
              <a:t>‹#›</a:t>
            </a:fld>
            <a:endParaRPr lang="ru-RU" sz="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1512586"/>
            <a:ext cx="9085342" cy="2762541"/>
          </a:xfrm>
        </p:spPr>
        <p:txBody>
          <a:bodyPr anchor="b"/>
          <a:lstStyle>
            <a:lvl1pPr algn="ctr" defTabSz="10410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5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4486944"/>
            <a:ext cx="9085342" cy="1248220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5EAC-E61A-4C55-BAD9-BBE5BB6129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BA59-4829-4FD8-9482-FF054198531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5247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9061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22547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81"/>
            <a:ext cx="4720815" cy="4991131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B6559-A698-4787-850B-CD2A64C5188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74873-2667-48C2-AEF5-1AB8E6A7C03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7546" y="1764665"/>
            <a:ext cx="4724378" cy="49914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5"/>
            <a:ext cx="4722671" cy="672253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0532" indent="0">
              <a:buNone/>
              <a:defRPr sz="2300" b="1"/>
            </a:lvl2pPr>
            <a:lvl3pPr marL="1041069" indent="0">
              <a:buNone/>
              <a:defRPr sz="2100" b="1"/>
            </a:lvl3pPr>
            <a:lvl4pPr marL="1561603" indent="0">
              <a:buNone/>
              <a:defRPr sz="1800" b="1"/>
            </a:lvl4pPr>
            <a:lvl5pPr marL="2082139" indent="0">
              <a:buNone/>
              <a:defRPr sz="1800" b="1"/>
            </a:lvl5pPr>
            <a:lvl6pPr marL="2602672" indent="0">
              <a:buNone/>
              <a:defRPr sz="1800" b="1"/>
            </a:lvl6pPr>
            <a:lvl7pPr marL="3123209" indent="0">
              <a:buNone/>
              <a:defRPr sz="1800" b="1"/>
            </a:lvl7pPr>
            <a:lvl8pPr marL="3643744" indent="0">
              <a:buNone/>
              <a:defRPr sz="1800" b="1"/>
            </a:lvl8pPr>
            <a:lvl9pPr marL="4164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394" y="1764665"/>
            <a:ext cx="4724526" cy="672253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0532" indent="0">
              <a:buNone/>
              <a:defRPr sz="2300" b="1"/>
            </a:lvl2pPr>
            <a:lvl3pPr marL="1041069" indent="0">
              <a:buNone/>
              <a:defRPr sz="2100" b="1"/>
            </a:lvl3pPr>
            <a:lvl4pPr marL="1561603" indent="0">
              <a:buNone/>
              <a:defRPr sz="1800" b="1"/>
            </a:lvl4pPr>
            <a:lvl5pPr marL="2082139" indent="0">
              <a:buNone/>
              <a:defRPr sz="1800" b="1"/>
            </a:lvl5pPr>
            <a:lvl6pPr marL="2602672" indent="0">
              <a:buNone/>
              <a:defRPr sz="1800" b="1"/>
            </a:lvl6pPr>
            <a:lvl7pPr marL="3123209" indent="0">
              <a:buNone/>
              <a:defRPr sz="1800" b="1"/>
            </a:lvl7pPr>
            <a:lvl8pPr marL="3643744" indent="0">
              <a:buNone/>
              <a:defRPr sz="1800" b="1"/>
            </a:lvl8pPr>
            <a:lvl9pPr marL="4164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031E4-E54B-4DAD-80EF-62E98338011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D066-1B83-493F-820B-7EEA5B64BED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4432" y="2440280"/>
            <a:ext cx="4724378" cy="4315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61894" y="2440281"/>
            <a:ext cx="4724378" cy="43153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A3130-4BDF-4969-87A4-0AAFFBD519F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754A1-4BAF-49FB-8199-4B5DF938225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077014" y="239600"/>
            <a:ext cx="417869" cy="203898"/>
          </a:xfrm>
          <a:prstGeom prst="rect">
            <a:avLst/>
          </a:prstGeom>
        </p:spPr>
        <p:txBody>
          <a:bodyPr wrap="square" lIns="79690" tIns="39847" rIns="79690" bIns="39847">
            <a:spAutoFit/>
          </a:bodyPr>
          <a:lstStyle/>
          <a:p>
            <a:pPr defTabSz="433798"/>
            <a:fld id="{E7251A69-DA18-A24F-A587-5B31931CE544}" type="slidenum">
              <a:rPr lang="ru-RU" sz="8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3798"/>
              <a:t>‹#›</a:t>
            </a:fld>
            <a:endParaRPr lang="ru-RU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38" y="294113"/>
            <a:ext cx="3516488" cy="2310871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17" y="301129"/>
            <a:ext cx="5839782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4938" y="2689029"/>
            <a:ext cx="3516488" cy="406678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20532" indent="0">
              <a:buNone/>
              <a:defRPr sz="1400"/>
            </a:lvl2pPr>
            <a:lvl3pPr marL="1041069" indent="0">
              <a:buNone/>
              <a:defRPr sz="1100"/>
            </a:lvl3pPr>
            <a:lvl4pPr marL="1561603" indent="0">
              <a:buNone/>
              <a:defRPr sz="1000"/>
            </a:lvl4pPr>
            <a:lvl5pPr marL="2082139" indent="0">
              <a:buNone/>
              <a:defRPr sz="1000"/>
            </a:lvl5pPr>
            <a:lvl6pPr marL="2602672" indent="0">
              <a:buNone/>
              <a:defRPr sz="1000"/>
            </a:lvl6pPr>
            <a:lvl7pPr marL="3123209" indent="0">
              <a:buNone/>
              <a:defRPr sz="1000"/>
            </a:lvl7pPr>
            <a:lvl8pPr marL="3643744" indent="0">
              <a:buNone/>
              <a:defRPr sz="1000"/>
            </a:lvl8pPr>
            <a:lvl9pPr marL="4164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276F1-790C-4979-B18C-AB3CE6DFEAF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63FF9-933D-4ACF-8BD5-D24F81A905C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296" y="252095"/>
            <a:ext cx="6676686" cy="987372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2884" y="1260475"/>
            <a:ext cx="7077510" cy="500776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600"/>
            </a:lvl1pPr>
            <a:lvl2pPr marL="520532" indent="0">
              <a:buNone/>
              <a:defRPr sz="3200"/>
            </a:lvl2pPr>
            <a:lvl3pPr marL="1041069" indent="0">
              <a:buNone/>
              <a:defRPr sz="2700"/>
            </a:lvl3pPr>
            <a:lvl4pPr marL="1561603" indent="0">
              <a:buNone/>
              <a:defRPr sz="2300"/>
            </a:lvl4pPr>
            <a:lvl5pPr marL="2082139" indent="0">
              <a:buNone/>
              <a:defRPr sz="2300"/>
            </a:lvl5pPr>
            <a:lvl6pPr marL="2602672" indent="0">
              <a:buNone/>
              <a:defRPr sz="2300"/>
            </a:lvl6pPr>
            <a:lvl7pPr marL="3123209" indent="0">
              <a:buNone/>
              <a:defRPr sz="2300"/>
            </a:lvl7pPr>
            <a:lvl8pPr marL="3643744" indent="0">
              <a:buNone/>
              <a:defRPr sz="2300"/>
            </a:lvl8pPr>
            <a:lvl9pPr marL="4164279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3296" y="6407414"/>
            <a:ext cx="6676686" cy="58822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0532" indent="0">
              <a:buNone/>
              <a:defRPr sz="1400"/>
            </a:lvl2pPr>
            <a:lvl3pPr marL="1041069" indent="0">
              <a:buNone/>
              <a:defRPr sz="1100"/>
            </a:lvl3pPr>
            <a:lvl4pPr marL="1561603" indent="0">
              <a:buNone/>
              <a:defRPr sz="1000"/>
            </a:lvl4pPr>
            <a:lvl5pPr marL="2082139" indent="0">
              <a:buNone/>
              <a:defRPr sz="1000"/>
            </a:lvl5pPr>
            <a:lvl6pPr marL="2602672" indent="0">
              <a:buNone/>
              <a:defRPr sz="1000"/>
            </a:lvl6pPr>
            <a:lvl7pPr marL="3123209" indent="0">
              <a:buNone/>
              <a:defRPr sz="1000"/>
            </a:lvl7pPr>
            <a:lvl8pPr marL="3643744" indent="0">
              <a:buNone/>
              <a:defRPr sz="1000"/>
            </a:lvl8pPr>
            <a:lvl9pPr marL="4164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A477B-9FB2-4240-A557-C95A82C606D9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6F765-426B-4591-B2B6-9E4DABC0BCA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0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077014" y="239600"/>
            <a:ext cx="417869" cy="203898"/>
          </a:xfrm>
          <a:prstGeom prst="rect">
            <a:avLst/>
          </a:prstGeom>
        </p:spPr>
        <p:txBody>
          <a:bodyPr wrap="square" lIns="79690" tIns="39847" rIns="79690" bIns="39847">
            <a:spAutoFit/>
          </a:bodyPr>
          <a:lstStyle/>
          <a:p>
            <a:pPr defTabSz="433798"/>
            <a:fld id="{E7251A69-DA18-A24F-A587-5B31931CE544}" type="slidenum">
              <a:rPr lang="ru-RU" sz="80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3798"/>
              <a:t>‹#›</a:t>
            </a:fld>
            <a:endParaRPr lang="ru-RU" sz="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76250" y="520454"/>
            <a:ext cx="6198243" cy="307001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9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077014" y="239600"/>
            <a:ext cx="417869" cy="203898"/>
          </a:xfrm>
          <a:prstGeom prst="rect">
            <a:avLst/>
          </a:prstGeom>
        </p:spPr>
        <p:txBody>
          <a:bodyPr wrap="square" lIns="79877" tIns="39939" rIns="79877" bIns="39939">
            <a:spAutoFit/>
          </a:bodyPr>
          <a:lstStyle/>
          <a:p>
            <a:pPr defTabSz="434818"/>
            <a:fld id="{E7251A69-DA18-A24F-A587-5B31931CE544}" type="slidenum">
              <a:rPr lang="ru-RU" sz="80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4818"/>
              <a:t>‹#›</a:t>
            </a:fld>
            <a:endParaRPr lang="ru-RU" sz="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76250" y="520433"/>
            <a:ext cx="6198243" cy="307001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1512586"/>
            <a:ext cx="9085342" cy="2762541"/>
          </a:xfrm>
        </p:spPr>
        <p:txBody>
          <a:bodyPr anchor="b"/>
          <a:lstStyle>
            <a:lvl1pPr algn="ctr" defTabSz="10410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5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4486944"/>
            <a:ext cx="9085342" cy="1248220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5EAC-E61A-4C55-BAD9-BBE5BB61293D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BA59-4829-4FD8-9482-FF05419853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5255247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9061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2547" y="4327634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81"/>
            <a:ext cx="4720815" cy="4991131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B6559-A698-4787-850B-CD2A64C5188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74873-2667-48C2-AEF5-1AB8E6A7C0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7546" y="1764665"/>
            <a:ext cx="4724378" cy="49914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5"/>
            <a:ext cx="4722671" cy="672253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0532" indent="0">
              <a:buNone/>
              <a:defRPr sz="2300" b="1"/>
            </a:lvl2pPr>
            <a:lvl3pPr marL="1041069" indent="0">
              <a:buNone/>
              <a:defRPr sz="2100" b="1"/>
            </a:lvl3pPr>
            <a:lvl4pPr marL="1561603" indent="0">
              <a:buNone/>
              <a:defRPr sz="1800" b="1"/>
            </a:lvl4pPr>
            <a:lvl5pPr marL="2082139" indent="0">
              <a:buNone/>
              <a:defRPr sz="1800" b="1"/>
            </a:lvl5pPr>
            <a:lvl6pPr marL="2602672" indent="0">
              <a:buNone/>
              <a:defRPr sz="1800" b="1"/>
            </a:lvl6pPr>
            <a:lvl7pPr marL="3123209" indent="0">
              <a:buNone/>
              <a:defRPr sz="1800" b="1"/>
            </a:lvl7pPr>
            <a:lvl8pPr marL="3643744" indent="0">
              <a:buNone/>
              <a:defRPr sz="1800" b="1"/>
            </a:lvl8pPr>
            <a:lvl9pPr marL="4164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394" y="1764665"/>
            <a:ext cx="4724526" cy="672253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0532" indent="0">
              <a:buNone/>
              <a:defRPr sz="2300" b="1"/>
            </a:lvl2pPr>
            <a:lvl3pPr marL="1041069" indent="0">
              <a:buNone/>
              <a:defRPr sz="2100" b="1"/>
            </a:lvl3pPr>
            <a:lvl4pPr marL="1561603" indent="0">
              <a:buNone/>
              <a:defRPr sz="1800" b="1"/>
            </a:lvl4pPr>
            <a:lvl5pPr marL="2082139" indent="0">
              <a:buNone/>
              <a:defRPr sz="1800" b="1"/>
            </a:lvl5pPr>
            <a:lvl6pPr marL="2602672" indent="0">
              <a:buNone/>
              <a:defRPr sz="1800" b="1"/>
            </a:lvl6pPr>
            <a:lvl7pPr marL="3123209" indent="0">
              <a:buNone/>
              <a:defRPr sz="1800" b="1"/>
            </a:lvl7pPr>
            <a:lvl8pPr marL="3643744" indent="0">
              <a:buNone/>
              <a:defRPr sz="1800" b="1"/>
            </a:lvl8pPr>
            <a:lvl9pPr marL="4164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031E4-E54B-4DAD-80EF-62E98338011B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D066-1B83-493F-820B-7EEA5B64B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4432" y="2440280"/>
            <a:ext cx="4724378" cy="4315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61894" y="2440281"/>
            <a:ext cx="4724378" cy="43153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A3130-4BDF-4969-87A4-0AAFFBD519F1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754A1-4BAF-49FB-8199-4B5DF9382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4E042-55D7-4724-9F70-B7D05953925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1E2C-813A-43AD-BBDD-9DBEC4583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38" y="294113"/>
            <a:ext cx="3516488" cy="2310871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17" y="301129"/>
            <a:ext cx="5839782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4938" y="2689029"/>
            <a:ext cx="3516488" cy="406678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20532" indent="0">
              <a:buNone/>
              <a:defRPr sz="1400"/>
            </a:lvl2pPr>
            <a:lvl3pPr marL="1041069" indent="0">
              <a:buNone/>
              <a:defRPr sz="1100"/>
            </a:lvl3pPr>
            <a:lvl4pPr marL="1561603" indent="0">
              <a:buNone/>
              <a:defRPr sz="1000"/>
            </a:lvl4pPr>
            <a:lvl5pPr marL="2082139" indent="0">
              <a:buNone/>
              <a:defRPr sz="1000"/>
            </a:lvl5pPr>
            <a:lvl6pPr marL="2602672" indent="0">
              <a:buNone/>
              <a:defRPr sz="1000"/>
            </a:lvl6pPr>
            <a:lvl7pPr marL="3123209" indent="0">
              <a:buNone/>
              <a:defRPr sz="1000"/>
            </a:lvl7pPr>
            <a:lvl8pPr marL="3643744" indent="0">
              <a:buNone/>
              <a:defRPr sz="1000"/>
            </a:lvl8pPr>
            <a:lvl9pPr marL="4164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276F1-790C-4979-B18C-AB3CE6DFEAF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63FF9-933D-4ACF-8BD5-D24F81A905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296" y="252095"/>
            <a:ext cx="6676686" cy="987372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2884" y="1260475"/>
            <a:ext cx="7077510" cy="500776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600"/>
            </a:lvl1pPr>
            <a:lvl2pPr marL="520532" indent="0">
              <a:buNone/>
              <a:defRPr sz="3200"/>
            </a:lvl2pPr>
            <a:lvl3pPr marL="1041069" indent="0">
              <a:buNone/>
              <a:defRPr sz="2700"/>
            </a:lvl3pPr>
            <a:lvl4pPr marL="1561603" indent="0">
              <a:buNone/>
              <a:defRPr sz="2300"/>
            </a:lvl4pPr>
            <a:lvl5pPr marL="2082139" indent="0">
              <a:buNone/>
              <a:defRPr sz="2300"/>
            </a:lvl5pPr>
            <a:lvl6pPr marL="2602672" indent="0">
              <a:buNone/>
              <a:defRPr sz="2300"/>
            </a:lvl6pPr>
            <a:lvl7pPr marL="3123209" indent="0">
              <a:buNone/>
              <a:defRPr sz="2300"/>
            </a:lvl7pPr>
            <a:lvl8pPr marL="3643744" indent="0">
              <a:buNone/>
              <a:defRPr sz="2300"/>
            </a:lvl8pPr>
            <a:lvl9pPr marL="4164279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3296" y="6407414"/>
            <a:ext cx="6676686" cy="58822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0532" indent="0">
              <a:buNone/>
              <a:defRPr sz="1400"/>
            </a:lvl2pPr>
            <a:lvl3pPr marL="1041069" indent="0">
              <a:buNone/>
              <a:defRPr sz="1100"/>
            </a:lvl3pPr>
            <a:lvl4pPr marL="1561603" indent="0">
              <a:buNone/>
              <a:defRPr sz="1000"/>
            </a:lvl4pPr>
            <a:lvl5pPr marL="2082139" indent="0">
              <a:buNone/>
              <a:defRPr sz="1000"/>
            </a:lvl5pPr>
            <a:lvl6pPr marL="2602672" indent="0">
              <a:buNone/>
              <a:defRPr sz="1000"/>
            </a:lvl6pPr>
            <a:lvl7pPr marL="3123209" indent="0">
              <a:buNone/>
              <a:defRPr sz="1000"/>
            </a:lvl7pPr>
            <a:lvl8pPr marL="3643744" indent="0">
              <a:buNone/>
              <a:defRPr sz="1000"/>
            </a:lvl8pPr>
            <a:lvl9pPr marL="4164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A477B-9FB2-4240-A557-C95A82C606D9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6F765-426B-4591-B2B6-9E4DABC0BC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0"/>
            <a:ext cx="9619774" cy="1764665"/>
          </a:xfrm>
          <a:prstGeom prst="rect">
            <a:avLst/>
          </a:prstGeom>
        </p:spPr>
        <p:txBody>
          <a:bodyPr vert="horz" lIns="104108" tIns="52052" rIns="104108" bIns="52052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81"/>
            <a:ext cx="9619774" cy="4991131"/>
          </a:xfrm>
          <a:prstGeom prst="rect">
            <a:avLst/>
          </a:prstGeom>
        </p:spPr>
        <p:txBody>
          <a:bodyPr vert="horz" lIns="104108" tIns="52052" rIns="104108" bIns="520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8267" y="7009643"/>
            <a:ext cx="2438346" cy="402652"/>
          </a:xfrm>
          <a:prstGeom prst="rect">
            <a:avLst/>
          </a:prstGeom>
        </p:spPr>
        <p:txBody>
          <a:bodyPr vert="horz" lIns="104108" tIns="52052" rIns="52052" bIns="52052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04E042-55D7-4724-9F70-B7D059539253}" type="datetimeFigureOut">
              <a:rPr lang="ru-RU" smtClean="0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0531" y="7009643"/>
            <a:ext cx="3329065" cy="402652"/>
          </a:xfrm>
          <a:prstGeom prst="rect">
            <a:avLst/>
          </a:prstGeom>
        </p:spPr>
        <p:txBody>
          <a:bodyPr vert="horz" lIns="52052" tIns="52052" rIns="104108" bIns="52052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6440" y="7009643"/>
            <a:ext cx="656906" cy="402652"/>
          </a:xfrm>
          <a:prstGeom prst="rect">
            <a:avLst/>
          </a:prstGeom>
        </p:spPr>
        <p:txBody>
          <a:bodyPr vert="horz" lIns="31230" tIns="52052" rIns="52052" bIns="52052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3531E2C-813A-43AD-BBDD-9DBEC4583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9886476" y="7167376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marL="0" algn="ctr" defTabSz="1041069" rtl="0" eaLnBrk="1" latinLnBrk="0" hangingPunct="1"/>
            <a:endParaRPr lang="en-US" sz="2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257" y="7167376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41069" rtl="0" eaLnBrk="1" latinLnBrk="0" hangingPunct="1">
        <a:lnSpc>
          <a:spcPts val="6613"/>
        </a:lnSpc>
        <a:spcBef>
          <a:spcPct val="0"/>
        </a:spcBef>
        <a:buNone/>
        <a:defRPr sz="6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90394" indent="-390394" algn="l" defTabSz="10410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45869" indent="-325333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01337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821871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342407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862940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383476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904010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424546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532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06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603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13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672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20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744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27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0"/>
            <a:ext cx="9619774" cy="1764665"/>
          </a:xfrm>
          <a:prstGeom prst="rect">
            <a:avLst/>
          </a:prstGeom>
        </p:spPr>
        <p:txBody>
          <a:bodyPr vert="horz" lIns="104108" tIns="52052" rIns="104108" bIns="52052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81"/>
            <a:ext cx="9619774" cy="4991131"/>
          </a:xfrm>
          <a:prstGeom prst="rect">
            <a:avLst/>
          </a:prstGeom>
        </p:spPr>
        <p:txBody>
          <a:bodyPr vert="horz" lIns="104108" tIns="52052" rIns="104108" bIns="520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8267" y="7009643"/>
            <a:ext cx="2438346" cy="402652"/>
          </a:xfrm>
          <a:prstGeom prst="rect">
            <a:avLst/>
          </a:prstGeom>
        </p:spPr>
        <p:txBody>
          <a:bodyPr vert="horz" lIns="104108" tIns="52052" rIns="52052" bIns="52052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04E042-55D7-4724-9F70-B7D05953925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22.03.2017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0531" y="7009643"/>
            <a:ext cx="3329065" cy="402652"/>
          </a:xfrm>
          <a:prstGeom prst="rect">
            <a:avLst/>
          </a:prstGeom>
        </p:spPr>
        <p:txBody>
          <a:bodyPr vert="horz" lIns="52052" tIns="52052" rIns="104108" bIns="52052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6440" y="7009643"/>
            <a:ext cx="656906" cy="402652"/>
          </a:xfrm>
          <a:prstGeom prst="rect">
            <a:avLst/>
          </a:prstGeom>
        </p:spPr>
        <p:txBody>
          <a:bodyPr vert="horz" lIns="31230" tIns="52052" rIns="52052" bIns="52052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3531E2C-813A-43AD-BBDD-9DBEC458348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886476" y="7167376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 defTabSz="104106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5257" y="7167376"/>
            <a:ext cx="99092" cy="934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3" r:id="rId13"/>
    <p:sldLayoutId id="2147483810" r:id="rId14"/>
  </p:sldLayoutIdLst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 advTm="2127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41069" rtl="0" eaLnBrk="1" latinLnBrk="0" hangingPunct="1">
        <a:lnSpc>
          <a:spcPts val="6613"/>
        </a:lnSpc>
        <a:spcBef>
          <a:spcPct val="0"/>
        </a:spcBef>
        <a:buNone/>
        <a:defRPr sz="6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90394" indent="-390394" algn="l" defTabSz="10410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45869" indent="-325333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01337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821871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342407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862940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383476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904010" indent="-260264" algn="l" defTabSz="1041069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424546" indent="-260264" algn="l" defTabSz="104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532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06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603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13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672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20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744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279" algn="l" defTabSz="1041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59.jpg"/><Relationship Id="rId3" Type="http://schemas.openxmlformats.org/officeDocument/2006/relationships/tags" Target="../tags/tag3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8.png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7.png"/><Relationship Id="rId5" Type="http://schemas.openxmlformats.org/officeDocument/2006/relationships/tags" Target="../tags/tag36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35.xml"/><Relationship Id="rId9" Type="http://schemas.openxmlformats.org/officeDocument/2006/relationships/image" Target="../media/image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diagramQuickStyle" Target="../diagrams/quickStyle1.xml"/><Relationship Id="rId3" Type="http://schemas.openxmlformats.org/officeDocument/2006/relationships/tags" Target="../tags/tag38.xml"/><Relationship Id="rId7" Type="http://schemas.openxmlformats.org/officeDocument/2006/relationships/notesSlide" Target="../notesSlides/notesSlide2.xml"/><Relationship Id="rId12" Type="http://schemas.openxmlformats.org/officeDocument/2006/relationships/diagramLayout" Target="../diagrams/layout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9.xml"/><Relationship Id="rId11" Type="http://schemas.openxmlformats.org/officeDocument/2006/relationships/diagramData" Target="../diagrams/data1.xml"/><Relationship Id="rId5" Type="http://schemas.openxmlformats.org/officeDocument/2006/relationships/tags" Target="../tags/tag40.xml"/><Relationship Id="rId15" Type="http://schemas.microsoft.com/office/2007/relationships/diagramDrawing" Target="../diagrams/drawing1.xml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emf"/><Relationship Id="rId14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4.xml"/><Relationship Id="rId10" Type="http://schemas.openxmlformats.org/officeDocument/2006/relationships/image" Target="../media/image63.png"/><Relationship Id="rId4" Type="http://schemas.openxmlformats.org/officeDocument/2006/relationships/tags" Target="../tags/tag43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66.png"/><Relationship Id="rId3" Type="http://schemas.openxmlformats.org/officeDocument/2006/relationships/tags" Target="../tags/tag4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5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7.png"/><Relationship Id="rId5" Type="http://schemas.openxmlformats.org/officeDocument/2006/relationships/tags" Target="../tags/tag48.xml"/><Relationship Id="rId10" Type="http://schemas.openxmlformats.org/officeDocument/2006/relationships/image" Target="../media/image64.png"/><Relationship Id="rId4" Type="http://schemas.openxmlformats.org/officeDocument/2006/relationships/tags" Target="../tags/tag47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4.png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image" Target="../media/image3.emf"/><Relationship Id="rId4" Type="http://schemas.openxmlformats.org/officeDocument/2006/relationships/tags" Target="../tags/tag6.xml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.emf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image" Target="../media/image15.png"/><Relationship Id="rId7" Type="http://schemas.openxmlformats.org/officeDocument/2006/relationships/tags" Target="../tags/tag15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tags" Target="../tags/tag13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5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png"/><Relationship Id="rId2" Type="http://schemas.openxmlformats.org/officeDocument/2006/relationships/tags" Target="../tags/tag21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1.png"/><Relationship Id="rId5" Type="http://schemas.openxmlformats.org/officeDocument/2006/relationships/tags" Target="../tags/tag24.xml"/><Relationship Id="rId1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tags" Target="../tags/tag23.xml"/><Relationship Id="rId9" Type="http://schemas.openxmlformats.org/officeDocument/2006/relationships/image" Target="../media/image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5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34.png"/><Relationship Id="rId2" Type="http://schemas.openxmlformats.org/officeDocument/2006/relationships/tags" Target="../tags/tag25.xml"/><Relationship Id="rId16" Type="http://schemas.openxmlformats.org/officeDocument/2006/relationships/image" Target="../media/image38.jpg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3.png"/><Relationship Id="rId5" Type="http://schemas.openxmlformats.org/officeDocument/2006/relationships/tags" Target="../tags/tag28.xml"/><Relationship Id="rId1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tags" Target="../tags/tag27.xml"/><Relationship Id="rId9" Type="http://schemas.openxmlformats.org/officeDocument/2006/relationships/image" Target="../media/image3.emf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gif"/><Relationship Id="rId3" Type="http://schemas.openxmlformats.org/officeDocument/2006/relationships/tags" Target="../tags/tag30.xml"/><Relationship Id="rId21" Type="http://schemas.openxmlformats.org/officeDocument/2006/relationships/image" Target="../media/image5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tags" Target="../tags/tag2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tags" Target="../tags/tag32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tags" Target="../tags/tag31.xml"/><Relationship Id="rId9" Type="http://schemas.openxmlformats.org/officeDocument/2006/relationships/image" Target="../media/image5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5234811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97" y="2057236"/>
            <a:ext cx="7370414" cy="480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8631" y="487576"/>
            <a:ext cx="7611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Спецсвязь</a:t>
            </a:r>
            <a:endParaRPr lang="ru-RU" sz="9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4030351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1" y="476475"/>
            <a:ext cx="6176370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МЕНЕДЖМЕНТА И КАЧЕСТВА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2" y="1358987"/>
            <a:ext cx="1419767" cy="1927559"/>
          </a:xfrm>
          <a:prstGeom prst="rect">
            <a:avLst/>
          </a:prstGeom>
          <a:noFill/>
          <a:ln w="9525">
            <a:solidFill>
              <a:srgbClr val="10285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4213" y="1501442"/>
            <a:ext cx="7098816" cy="1754177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9001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2008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(Система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 и качества в области оказания услуг по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хранению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отправлений 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грузов)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8345" y="3476004"/>
            <a:ext cx="6794683" cy="1477329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9" y="4922574"/>
            <a:ext cx="781007" cy="781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7" y="6629071"/>
            <a:ext cx="1211332" cy="667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8" y="4283711"/>
            <a:ext cx="838899" cy="559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1" y="3549959"/>
            <a:ext cx="636154" cy="636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0" y="5881191"/>
            <a:ext cx="597755" cy="5977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04220" y="3683374"/>
            <a:ext cx="3728607" cy="369182"/>
          </a:xfrm>
          <a:prstGeom prst="rect">
            <a:avLst/>
          </a:prstGeom>
        </p:spPr>
        <p:txBody>
          <a:bodyPr wrap="non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Ориентация на потребителей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04210" y="5893795"/>
            <a:ext cx="7768819" cy="646331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Вовлечение работников в решение проблем обеспечения качества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04210" y="6731858"/>
            <a:ext cx="7768819" cy="369332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Системный подход к менеджменту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4209" y="4378678"/>
            <a:ext cx="7768819" cy="369332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Непрерывное улучшение качества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04212" y="4989912"/>
            <a:ext cx="7842434" cy="646331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Взаимовыгодное и добросовестное сотрудничество с поставщиками</a:t>
            </a:r>
          </a:p>
        </p:txBody>
      </p:sp>
    </p:spTree>
    <p:extLst>
      <p:ext uri="{BB962C8B-B14F-4D97-AF65-F5344CB8AC3E}">
        <p14:creationId xmlns:p14="http://schemas.microsoft.com/office/powerpoint/2010/main" val="3307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7148825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1" y="440487"/>
            <a:ext cx="4764125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ПФО – ЦЕНТР КОМПЕТЕНЦИЙ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669725229"/>
              </p:ext>
            </p:extLst>
          </p:nvPr>
        </p:nvGraphicFramePr>
        <p:xfrm>
          <a:off x="158765" y="15"/>
          <a:ext cx="10523791" cy="770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8932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4891847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7" y="476475"/>
            <a:ext cx="5472652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МУЛЬТИМОДАЛЬНЫЕ ПЕРЕВОЗКИ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04" y="1128815"/>
            <a:ext cx="7072062" cy="6294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3457" y="1169707"/>
            <a:ext cx="1982936" cy="523071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железнодорожные 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3156" y="1431317"/>
            <a:ext cx="1990952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морские перевозки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4805" y="2543583"/>
            <a:ext cx="1067621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7355" y="4121997"/>
            <a:ext cx="979457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таможня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5487" y="5653859"/>
            <a:ext cx="1562950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автоперевозка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7351" y="7072483"/>
            <a:ext cx="1251967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покупатель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074" y="7072483"/>
            <a:ext cx="1069225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продавец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017" y="5653859"/>
            <a:ext cx="1562950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автоперевозка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0784" y="4121997"/>
            <a:ext cx="979457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таможня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8642" y="2543583"/>
            <a:ext cx="1067621" cy="307627"/>
          </a:xfrm>
          <a:prstGeom prst="rect">
            <a:avLst/>
          </a:prstGeom>
          <a:noFill/>
        </p:spPr>
        <p:txBody>
          <a:bodyPr wrap="none" lIns="91292" tIns="45646" rIns="91292" bIns="45646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12027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0089499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5" y="476475"/>
            <a:ext cx="5802871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СПЕЦСВЯЗЬ – НАДЕЖНЫЙ ПАРТНЕР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1225268"/>
            <a:ext cx="2431985" cy="16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4" y="5354310"/>
            <a:ext cx="1341169" cy="15976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02" y="3557670"/>
            <a:ext cx="1030011" cy="11519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107485" y="3275149"/>
            <a:ext cx="5510825" cy="1754317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победитель Национальной премии «Транспортная безопасность России-2015» в номинации «Лучшее предприятие (объект транспортной инфраструктуры) на автомобильном транспорте и в дорожном хозяйстве»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07487" y="5491422"/>
            <a:ext cx="5510824" cy="138483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и руководство ассоциацией производителей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перевозчиков опасных грузов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6" y="3105553"/>
            <a:ext cx="1621744" cy="2056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7500" y="1718218"/>
            <a:ext cx="7039157" cy="646331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pPr defTabSz="1041069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ФГУП ГЦСС внесено в Реестр надёжных партнёров  </a:t>
            </a:r>
          </a:p>
          <a:p>
            <a:pPr defTabSz="1041069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Торгово-промышленной палаты РФ </a:t>
            </a:r>
          </a:p>
        </p:txBody>
      </p:sp>
    </p:spTree>
    <p:extLst>
      <p:ext uri="{BB962C8B-B14F-4D97-AF65-F5344CB8AC3E}">
        <p14:creationId xmlns:p14="http://schemas.microsoft.com/office/powerpoint/2010/main" val="37620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2124750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23" y="2080988"/>
            <a:ext cx="6455002" cy="4353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5789" y="487576"/>
            <a:ext cx="893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712944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4" y="476475"/>
            <a:ext cx="3164328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ИСТОРИЯ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СЛУЖБЫ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/>
          <p:cNvSpPr txBox="1"/>
          <p:nvPr>
            <p:custDataLst>
              <p:tags r:id="rId6"/>
            </p:custDataLst>
          </p:nvPr>
        </p:nvSpPr>
        <p:spPr>
          <a:xfrm>
            <a:off x="2617086" y="2900857"/>
            <a:ext cx="184409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>
            <p:custDataLst>
              <p:tags r:id="rId7"/>
            </p:custDataLst>
          </p:nvPr>
        </p:nvSpPr>
        <p:spPr>
          <a:xfrm>
            <a:off x="5568861" y="4511040"/>
            <a:ext cx="4577781" cy="2585164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indent="456403" algn="just"/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6403" algn="just"/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августа 1939 года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служба специальной связи приступила к приему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обработке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доставке секретных отправлений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обслуживанию советских и партийных органов, предприятий и воинских частей. Была утверждена структура специальной связи.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50376" y="1331194"/>
            <a:ext cx="4909900" cy="3416320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indent="456403" algn="just"/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1939 году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СНК СССР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17 июня 1939 года «О реорганизации фельдъегерской связи НКВД СССР»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состава </a:t>
            </a:r>
            <a:r>
              <a:rPr lang="ru-RU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фельдъсвязи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НКВД СССР выделена специальная связь Наркомата связи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которую возложена «перевозка от всех ведомств секретной, совершенно секретной корреспонденции и драгоценных металлов от центра до районов и обратно».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0" y="1418396"/>
            <a:ext cx="3905294" cy="3541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0" y="4747514"/>
            <a:ext cx="3953019" cy="26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71" y="1241239"/>
            <a:ext cx="3464531" cy="30397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6" y="1241240"/>
            <a:ext cx="3464531" cy="303979"/>
          </a:xfrm>
          <a:prstGeom prst="rect">
            <a:avLst/>
          </a:prstGeom>
        </p:spPr>
      </p:pic>
      <p:sp>
        <p:nvSpPr>
          <p:cNvPr id="100" name="TextBox 99"/>
          <p:cNvSpPr txBox="1"/>
          <p:nvPr>
            <p:custDataLst>
              <p:tags r:id="rId2"/>
            </p:custDataLst>
          </p:nvPr>
        </p:nvSpPr>
        <p:spPr>
          <a:xfrm>
            <a:off x="5192104" y="1225515"/>
            <a:ext cx="1275990" cy="369172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1960-80</a:t>
            </a:r>
            <a:endParaRPr lang="ru-RU" sz="1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5239398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450383" y="476475"/>
            <a:ext cx="2470227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УСЛУГИ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9" y="5337821"/>
            <a:ext cx="404393" cy="326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7" y="3113695"/>
            <a:ext cx="359050" cy="3483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3" y="2469971"/>
            <a:ext cx="272954" cy="5249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3" y="2099770"/>
            <a:ext cx="419468" cy="5881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4" y="4295611"/>
            <a:ext cx="285415" cy="37104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2" y="3684309"/>
            <a:ext cx="359029" cy="35902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2" y="4753609"/>
            <a:ext cx="363920" cy="35305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3" y="6352075"/>
            <a:ext cx="411483" cy="30256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0" y="6903560"/>
            <a:ext cx="459893" cy="36912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7" y="5843751"/>
            <a:ext cx="435690" cy="34969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84947" y="5208653"/>
            <a:ext cx="2375310" cy="58477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наличные деньги и ценные бумаги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4947" y="6795739"/>
            <a:ext cx="2870353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секретные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0896" y="4225043"/>
            <a:ext cx="2806794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наркотические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947" y="6210974"/>
            <a:ext cx="3031943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стандартные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926" y="3616130"/>
            <a:ext cx="2375310" cy="58477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оружие и военная продукция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4947" y="3146677"/>
            <a:ext cx="1859095" cy="33855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опасные грузы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4926" y="2420718"/>
            <a:ext cx="1994385" cy="58477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таможенное оформление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0896" y="4760865"/>
            <a:ext cx="2375310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предметы искусства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0896" y="2092017"/>
            <a:ext cx="2375310" cy="33855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экспресс - доставка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3140" y="5842946"/>
            <a:ext cx="2375310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ювелирные изделия</a:t>
            </a:r>
          </a:p>
        </p:txBody>
      </p:sp>
      <p:sp>
        <p:nvSpPr>
          <p:cNvPr id="70" name="Крест 69"/>
          <p:cNvSpPr/>
          <p:nvPr/>
        </p:nvSpPr>
        <p:spPr>
          <a:xfrm>
            <a:off x="3951490" y="6946938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Крест 70"/>
          <p:cNvSpPr/>
          <p:nvPr/>
        </p:nvSpPr>
        <p:spPr>
          <a:xfrm>
            <a:off x="5680287" y="6946938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Крест 71"/>
          <p:cNvSpPr/>
          <p:nvPr/>
        </p:nvSpPr>
        <p:spPr>
          <a:xfrm>
            <a:off x="7409084" y="6946938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Крест 72"/>
          <p:cNvSpPr/>
          <p:nvPr/>
        </p:nvSpPr>
        <p:spPr>
          <a:xfrm>
            <a:off x="9137880" y="6946938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Крест 73"/>
          <p:cNvSpPr/>
          <p:nvPr/>
        </p:nvSpPr>
        <p:spPr>
          <a:xfrm>
            <a:off x="5680287" y="6430124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Крест 74"/>
          <p:cNvSpPr/>
          <p:nvPr/>
        </p:nvSpPr>
        <p:spPr>
          <a:xfrm>
            <a:off x="7408431" y="6430123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Крест 75"/>
          <p:cNvSpPr/>
          <p:nvPr/>
        </p:nvSpPr>
        <p:spPr>
          <a:xfrm>
            <a:off x="9137880" y="6430124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Крест 76"/>
          <p:cNvSpPr/>
          <p:nvPr/>
        </p:nvSpPr>
        <p:spPr>
          <a:xfrm>
            <a:off x="5685720" y="5911081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Крест 80"/>
          <p:cNvSpPr/>
          <p:nvPr/>
        </p:nvSpPr>
        <p:spPr>
          <a:xfrm>
            <a:off x="7401225" y="3772610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Крест 82"/>
          <p:cNvSpPr/>
          <p:nvPr/>
        </p:nvSpPr>
        <p:spPr>
          <a:xfrm>
            <a:off x="7408431" y="4926285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Крест 83"/>
          <p:cNvSpPr/>
          <p:nvPr/>
        </p:nvSpPr>
        <p:spPr>
          <a:xfrm>
            <a:off x="7408431" y="5877416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Крест 84"/>
          <p:cNvSpPr/>
          <p:nvPr/>
        </p:nvSpPr>
        <p:spPr>
          <a:xfrm>
            <a:off x="7409084" y="5359856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Крест 85"/>
          <p:cNvSpPr/>
          <p:nvPr/>
        </p:nvSpPr>
        <p:spPr>
          <a:xfrm>
            <a:off x="7405154" y="4376241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Крест 86"/>
          <p:cNvSpPr/>
          <p:nvPr/>
        </p:nvSpPr>
        <p:spPr>
          <a:xfrm>
            <a:off x="9145420" y="3765283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Крест 87"/>
          <p:cNvSpPr/>
          <p:nvPr/>
        </p:nvSpPr>
        <p:spPr>
          <a:xfrm>
            <a:off x="9145420" y="3192272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Крест 88"/>
          <p:cNvSpPr/>
          <p:nvPr/>
        </p:nvSpPr>
        <p:spPr>
          <a:xfrm>
            <a:off x="9139522" y="4887607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Крест 89"/>
          <p:cNvSpPr/>
          <p:nvPr/>
        </p:nvSpPr>
        <p:spPr>
          <a:xfrm>
            <a:off x="9138869" y="5871034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Крест 90"/>
          <p:cNvSpPr/>
          <p:nvPr/>
        </p:nvSpPr>
        <p:spPr>
          <a:xfrm>
            <a:off x="9139522" y="5403239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Крест 91"/>
          <p:cNvSpPr/>
          <p:nvPr/>
        </p:nvSpPr>
        <p:spPr>
          <a:xfrm>
            <a:off x="9138869" y="4384283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93" name="Крест 92"/>
          <p:cNvSpPr/>
          <p:nvPr/>
        </p:nvSpPr>
        <p:spPr>
          <a:xfrm>
            <a:off x="9150091" y="2659409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Крест 93"/>
          <p:cNvSpPr/>
          <p:nvPr/>
        </p:nvSpPr>
        <p:spPr>
          <a:xfrm>
            <a:off x="9154762" y="2165111"/>
            <a:ext cx="288758" cy="282368"/>
          </a:xfrm>
          <a:prstGeom prst="plus">
            <a:avLst>
              <a:gd name="adj" fmla="val 383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5" tIns="45658" rIns="91315" bIns="45658" spcCol="0" rtlCol="0" anchor="ctr"/>
          <a:lstStyle/>
          <a:p>
            <a:pPr algn="ctr" defTabSz="495051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4" y="1241206"/>
            <a:ext cx="3464531" cy="303979"/>
          </a:xfrm>
          <a:prstGeom prst="rect">
            <a:avLst/>
          </a:prstGeom>
        </p:spPr>
      </p:pic>
      <p:sp>
        <p:nvSpPr>
          <p:cNvPr id="98" name="TextBox 97"/>
          <p:cNvSpPr txBox="1"/>
          <p:nvPr>
            <p:custDataLst>
              <p:tags r:id="rId7"/>
            </p:custDataLst>
          </p:nvPr>
        </p:nvSpPr>
        <p:spPr>
          <a:xfrm>
            <a:off x="3629763" y="1221934"/>
            <a:ext cx="838370" cy="369172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1941</a:t>
            </a:r>
            <a:endParaRPr lang="ru-RU" sz="1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8"/>
            </p:custDataLst>
          </p:nvPr>
        </p:nvSpPr>
        <p:spPr>
          <a:xfrm>
            <a:off x="7001377" y="1225515"/>
            <a:ext cx="1102866" cy="369172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1990-е</a:t>
            </a:r>
            <a:endParaRPr lang="ru-RU" sz="1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5" y="1241205"/>
            <a:ext cx="3464531" cy="303979"/>
          </a:xfrm>
          <a:prstGeom prst="rect">
            <a:avLst/>
          </a:prstGeom>
        </p:spPr>
      </p:pic>
      <p:sp>
        <p:nvSpPr>
          <p:cNvPr id="104" name="TextBox 103"/>
          <p:cNvSpPr txBox="1"/>
          <p:nvPr>
            <p:custDataLst>
              <p:tags r:id="rId9"/>
            </p:custDataLst>
          </p:nvPr>
        </p:nvSpPr>
        <p:spPr>
          <a:xfrm>
            <a:off x="8710022" y="1225515"/>
            <a:ext cx="1102866" cy="369172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2000-е</a:t>
            </a:r>
            <a:endParaRPr lang="ru-RU" sz="1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0" name="Picture 5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5" y="1541967"/>
            <a:ext cx="557803" cy="5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810896" y="1541967"/>
            <a:ext cx="1994385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вооруженное сопровождение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2" name="Picture 5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62" y="1693855"/>
            <a:ext cx="2921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N.Giniyatullina\Documents\Work\Презентации\сэ_инфорграфика\pict\map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38" y="1668357"/>
            <a:ext cx="7559073" cy="42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N.Giniyatullina\Documents\Work\Презентации\сэ_инфорграфика\поло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239609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466226" y="1901873"/>
            <a:ext cx="3249884" cy="665018"/>
          </a:xfrm>
        </p:spPr>
        <p:txBody>
          <a:bodyPr numCol="2">
            <a:noAutofit/>
          </a:bodyPr>
          <a:lstStyle/>
          <a:p>
            <a:pPr marL="0" indent="0" algn="r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управлений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отделений</a:t>
            </a:r>
          </a:p>
        </p:txBody>
      </p:sp>
      <p:sp>
        <p:nvSpPr>
          <p:cNvPr id="46" name="Объект 11"/>
          <p:cNvSpPr txBox="1">
            <a:spLocks/>
          </p:cNvSpPr>
          <p:nvPr/>
        </p:nvSpPr>
        <p:spPr bwMode="auto">
          <a:xfrm>
            <a:off x="610936" y="5092003"/>
            <a:ext cx="3740367" cy="111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1 200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регулярных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маршрутов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(авиа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жд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авто)</a:t>
            </a:r>
          </a:p>
        </p:txBody>
      </p:sp>
      <p:sp>
        <p:nvSpPr>
          <p:cNvPr id="41" name="Объект 11"/>
          <p:cNvSpPr txBox="1">
            <a:spLocks/>
          </p:cNvSpPr>
          <p:nvPr/>
        </p:nvSpPr>
        <p:spPr bwMode="auto">
          <a:xfrm>
            <a:off x="2774366" y="6078077"/>
            <a:ext cx="4402996" cy="6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специальной связи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Байконуре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"/>
            </p:custDataLst>
          </p:nvPr>
        </p:nvSpPr>
        <p:spPr>
          <a:xfrm>
            <a:off x="450382" y="476475"/>
            <a:ext cx="5089534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СИЛЫ И СРЕДСТВА СПЕЦСВЯЗИ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:\Users\N.Giniyatullina\Documents\Work\Презентации\сэ_инфорграфика\pict\rocke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03" y="1901887"/>
            <a:ext cx="5652149" cy="49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N.Giniyatullina\Documents\Work\Презентации\сэ_инфорграфика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239609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бъект 11"/>
          <p:cNvSpPr txBox="1">
            <a:spLocks/>
          </p:cNvSpPr>
          <p:nvPr/>
        </p:nvSpPr>
        <p:spPr bwMode="auto">
          <a:xfrm>
            <a:off x="7746330" y="1917675"/>
            <a:ext cx="1892970" cy="189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8 000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отрудников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прошедших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специальную проверку и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N.Giniyatullina\Documents\Work\Презентации\сэ_инфорграфика\pict\Armory0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7" y="4556098"/>
            <a:ext cx="5055729" cy="24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бъект 11"/>
          <p:cNvSpPr txBox="1">
            <a:spLocks/>
          </p:cNvSpPr>
          <p:nvPr/>
        </p:nvSpPr>
        <p:spPr bwMode="auto">
          <a:xfrm>
            <a:off x="1671322" y="5204563"/>
            <a:ext cx="2647942" cy="11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7 000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диниц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боевого стрелкового оружия и спецсредств</a:t>
            </a:r>
          </a:p>
        </p:txBody>
      </p:sp>
      <p:sp>
        <p:nvSpPr>
          <p:cNvPr id="24" name="TextBox 23"/>
          <p:cNvSpPr txBox="1"/>
          <p:nvPr>
            <p:custDataLst>
              <p:tags r:id="rId1"/>
            </p:custDataLst>
          </p:nvPr>
        </p:nvSpPr>
        <p:spPr>
          <a:xfrm>
            <a:off x="450382" y="476475"/>
            <a:ext cx="5089534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СИЛЫ И СРЕДСТВА СПЕЦСВЯЗИ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79" y="1435367"/>
            <a:ext cx="7431778" cy="2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3174768" y="2792516"/>
            <a:ext cx="7513885" cy="5413200"/>
            <a:chOff x="0" y="987979"/>
            <a:chExt cx="5736354" cy="3411064"/>
          </a:xfrm>
        </p:grpSpPr>
        <p:pic>
          <p:nvPicPr>
            <p:cNvPr id="4100" name="Picture 4" descr="C:\Users\N.Giniyatullina\Documents\Work\Видеоролик\CCCB-PROJEKT\CCCB\Blender Render\Cars\Truck\Truck_000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987979"/>
              <a:ext cx="3468088" cy="329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N.Giniyatullina\Documents\Work\Видеоролик\CCCB-PROJEKT\CCCB\Blender Render\Cars\Ambulance\Ambluance_0001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051" y="1892692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N.Giniyatullina\Documents\Work\Видеоролик\CCCB-PROJEKT\CCCB\Blender Render\Cars\Ftrans\ftrans_0001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50" y="2004791"/>
              <a:ext cx="2124000" cy="21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N.Giniyatullina\Documents\Work\Видеоролик\CCCB-PROJEKT\CCCB\Blender Render\Cars\Focus02\Focus_000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354" y="1879043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" descr="C:\Users\N.Giniyatullina\Documents\Work\Презентации\сэ_инфорграфика\полос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239609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.Giniyatullina\Documents\Work\Презентации\сэ_инфорграфика\pict\Bank_001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3" y="1390825"/>
            <a:ext cx="5579118" cy="37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919903" y="3276179"/>
            <a:ext cx="2451978" cy="665018"/>
          </a:xfrm>
        </p:spPr>
        <p:txBody>
          <a:bodyPr numCol="1">
            <a:normAutofit/>
          </a:bodyPr>
          <a:lstStyle/>
          <a:p>
            <a:pPr marL="0" indent="0" algn="r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3 000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 автотранспорта</a:t>
            </a:r>
          </a:p>
        </p:txBody>
      </p:sp>
      <p:sp>
        <p:nvSpPr>
          <p:cNvPr id="46" name="Объект 11"/>
          <p:cNvSpPr txBox="1">
            <a:spLocks/>
          </p:cNvSpPr>
          <p:nvPr/>
        </p:nvSpPr>
        <p:spPr bwMode="auto">
          <a:xfrm>
            <a:off x="3970793" y="1193826"/>
            <a:ext cx="3263574" cy="8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Специализированные хранилища</a:t>
            </a:r>
          </a:p>
        </p:txBody>
      </p:sp>
      <p:sp>
        <p:nvSpPr>
          <p:cNvPr id="41" name="Объект 11"/>
          <p:cNvSpPr txBox="1">
            <a:spLocks/>
          </p:cNvSpPr>
          <p:nvPr/>
        </p:nvSpPr>
        <p:spPr bwMode="auto">
          <a:xfrm>
            <a:off x="4849273" y="4086949"/>
            <a:ext cx="3252719" cy="6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различной грузоподъемности</a:t>
            </a:r>
          </a:p>
        </p:txBody>
      </p:sp>
      <p:sp>
        <p:nvSpPr>
          <p:cNvPr id="45" name="Объект 11"/>
          <p:cNvSpPr txBox="1">
            <a:spLocks/>
          </p:cNvSpPr>
          <p:nvPr/>
        </p:nvSpPr>
        <p:spPr bwMode="auto">
          <a:xfrm>
            <a:off x="476252" y="4661543"/>
            <a:ext cx="4672511" cy="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сертифицированные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высшему классу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надежности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"/>
            </p:custDataLst>
          </p:nvPr>
        </p:nvSpPr>
        <p:spPr>
          <a:xfrm>
            <a:off x="450382" y="476475"/>
            <a:ext cx="5089534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СИЛЫ И СРЕДСТВА СПЕЦСВЯЗИ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7694646" y="2625474"/>
            <a:ext cx="2451978" cy="1626932"/>
          </a:xfrm>
          <a:prstGeom prst="rect">
            <a:avLst/>
          </a:prstGeom>
        </p:spPr>
        <p:txBody>
          <a:bodyPr vert="horz" lIns="104108" tIns="52052" rIns="104108" bIns="52052" numCol="1" rtlCol="0">
            <a:noAutofit/>
          </a:bodyPr>
          <a:lstStyle>
            <a:lvl1pPr marL="391028" indent="-391028" algn="l" defTabSz="10427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47230" indent="-325858" algn="l" defTabSz="1042744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303431" indent="-260685" algn="l" defTabSz="10427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4802" indent="-260685" algn="l" defTabSz="1042744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346175" indent="-260685" algn="l" defTabSz="10427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867547" indent="-260685" algn="l" defTabSz="1042744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3388919" indent="-260685" algn="l" defTabSz="10427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910291" indent="-260685" algn="l" defTabSz="1042744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4431663" indent="-260685" algn="l" defTabSz="10427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обновление автопарка </a:t>
            </a:r>
          </a:p>
          <a:p>
            <a:pPr marL="0" indent="0" algn="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</a:p>
          <a:p>
            <a:pPr marL="0" indent="0" algn="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каждые </a:t>
            </a:r>
          </a:p>
          <a:p>
            <a:pPr marL="0" indent="0" algn="r" fontAlgn="auto"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лет</a:t>
            </a:r>
          </a:p>
        </p:txBody>
      </p:sp>
    </p:spTree>
    <p:extLst>
      <p:ext uri="{BB962C8B-B14F-4D97-AF65-F5344CB8AC3E}">
        <p14:creationId xmlns:p14="http://schemas.microsoft.com/office/powerpoint/2010/main" val="13254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565">
        <p14:reveal dir="r"/>
      </p:transition>
    </mc:Choice>
    <mc:Fallback xmlns="">
      <p:transition spd="slow" advTm="145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590222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9" y="476475"/>
            <a:ext cx="7697620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УНИКАЛЬНОСТЬ СПЕЦСВЯЗИ</a:t>
            </a:r>
            <a:r>
              <a:rPr lang="en-US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ОПЕРАТИВНОСТЬ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3" descr="C:\Users\N.Giniyatullina\Documents\Work\Презентации\сэ_инфорграфика\pict\plane_ca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3" y="4199212"/>
            <a:ext cx="177425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82398" y="5931781"/>
            <a:ext cx="6690404" cy="646331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Оперативное получение специальных разрешений на перевозку спец грузов</a:t>
            </a:r>
          </a:p>
        </p:txBody>
      </p:sp>
      <p:sp>
        <p:nvSpPr>
          <p:cNvPr id="21" name="Объект 11"/>
          <p:cNvSpPr txBox="1">
            <a:spLocks/>
          </p:cNvSpPr>
          <p:nvPr/>
        </p:nvSpPr>
        <p:spPr bwMode="auto">
          <a:xfrm>
            <a:off x="2982413" y="1419771"/>
            <a:ext cx="7164245" cy="5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2" tIns="49580" rIns="99172" bIns="49580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постановлением Правительства РФ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от 15.12.1994 №1379-68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должностные лица на территории РФ  оказывают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всемерное содействие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сотрудникам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спецсвязи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выполнении служебных заданий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9" y="1165980"/>
            <a:ext cx="2707955" cy="152322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21661" y="2668878"/>
            <a:ext cx="2413519" cy="1638748"/>
            <a:chOff x="0" y="987979"/>
            <a:chExt cx="5157108" cy="3411065"/>
          </a:xfrm>
        </p:grpSpPr>
        <p:pic>
          <p:nvPicPr>
            <p:cNvPr id="24" name="Picture 4" descr="C:\Users\N.Giniyatullina\Documents\Work\Видеоролик\CCCB-PROJEKT\CCCB\Blender Render\Cars\Truck\Truck_0001.pn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987979"/>
              <a:ext cx="3468088" cy="329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N.Giniyatullina\Documents\Work\Видеоролик\CCCB-PROJEKT\CCCB\Blender Render\Cars\Ambulance\Ambluance_0001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303" y="1892692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N.Giniyatullina\Documents\Work\Видеоролик\CCCB-PROJEKT\CCCB\Blender Render\Cars\Ftrans\ftrans_0001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36" y="2004791"/>
              <a:ext cx="2124000" cy="21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N.Giniyatullina\Documents\Work\Видеоролик\CCCB-PROJEKT\CCCB\Blender Render\Cars\Focus02\Focus_0001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108" y="1879044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982399" y="3021254"/>
            <a:ext cx="6949826" cy="646331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Собственный автопарк, позволяющий перевозить грузы любых размеров и массы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82398" y="4464395"/>
            <a:ext cx="6879592" cy="646331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 въезда на территорию аэропорта, минуя пункты проверок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6" y="5567212"/>
            <a:ext cx="1115850" cy="13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645866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3" y="476475"/>
            <a:ext cx="7473200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УНИКАЛЬНОСТЬ СПЕЦСВЯЗИ - БЕЗОПАСНОСТЬ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77236" y="4498100"/>
            <a:ext cx="7844698" cy="369332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Автопарк спецсвязи каждые 5 лет подлежит обновлению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7236" y="3230386"/>
            <a:ext cx="8037366" cy="923330"/>
          </a:xfrm>
          <a:prstGeom prst="rect">
            <a:avLst/>
          </a:prstGeom>
        </p:spPr>
        <p:txBody>
          <a:bodyPr wrap="squar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мониторинга, установленная на каждую единицу автопарка - позволяет отслеживать местоположение Вашего груза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2" y="3386032"/>
            <a:ext cx="612067" cy="6120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" y="4411100"/>
            <a:ext cx="587657" cy="5876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36">
            <a:off x="641458" y="2236862"/>
            <a:ext cx="902185" cy="9021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3" y="1492099"/>
            <a:ext cx="568138" cy="5681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77251" y="1630549"/>
            <a:ext cx="8125393" cy="369332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Транспортные средства спецсвязи не подлежат досмотру</a:t>
            </a:r>
          </a:p>
        </p:txBody>
      </p:sp>
      <p:pic>
        <p:nvPicPr>
          <p:cNvPr id="27" name="Picture 4" descr="C:\Users\N.Giniyatullina\Documents\Work\Презентации\сэ_инфорграфика\pict\75le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9" y="5244276"/>
            <a:ext cx="977547" cy="7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11"/>
          <p:cNvSpPr txBox="1">
            <a:spLocks/>
          </p:cNvSpPr>
          <p:nvPr/>
        </p:nvSpPr>
        <p:spPr bwMode="auto">
          <a:xfrm>
            <a:off x="1977237" y="5394403"/>
            <a:ext cx="3742159" cy="5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91" tIns="49694" rIns="99391" bIns="49694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 </a:t>
            </a:r>
            <a:r>
              <a:rPr lang="ru-RU" sz="180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</a:t>
            </a:r>
            <a:r>
              <a:rPr lang="ru-RU" sz="180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лет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7252" y="2364788"/>
            <a:ext cx="8125393" cy="646331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сотрудники спецсвязи вооружены боевым стрелковым оружием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7242" y="6280668"/>
            <a:ext cx="4823458" cy="369182"/>
          </a:xfrm>
          <a:prstGeom prst="rect">
            <a:avLst/>
          </a:prstGeom>
        </p:spPr>
        <p:txBody>
          <a:bodyPr wrap="none" lIns="91292" tIns="45646" rIns="91292" bIns="45646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Государственный статус предприятия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3" y="6239542"/>
            <a:ext cx="699285" cy="4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0935674"/>
              </p:ext>
            </p:extLst>
          </p:nvPr>
        </p:nvGraphicFramePr>
        <p:xfrm>
          <a:off x="3" y="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4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3" y="4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2" descr="C:\Users\N.Giniyatullina\Documents\Work\Презентации\сэ_инфорграфика\полоса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39630"/>
            <a:ext cx="10146623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50388" y="476475"/>
            <a:ext cx="2960746" cy="415339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ПАРТНЕРЫ</a:t>
            </a:r>
            <a:endParaRPr lang="ru-RU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7" y="1257719"/>
            <a:ext cx="1961524" cy="1253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48" y="1280743"/>
            <a:ext cx="692665" cy="1230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5" y="6305153"/>
            <a:ext cx="3380214" cy="873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9" y="4054812"/>
            <a:ext cx="2570050" cy="666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5" y="2821730"/>
            <a:ext cx="1186012" cy="512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98" y="1328522"/>
            <a:ext cx="1145875" cy="1182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45" y="1326977"/>
            <a:ext cx="2032587" cy="11150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93" y="4905159"/>
            <a:ext cx="2622180" cy="12156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82" y="3916175"/>
            <a:ext cx="913110" cy="1087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1" y="2725572"/>
            <a:ext cx="1298055" cy="9145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6" y="4127494"/>
            <a:ext cx="1608747" cy="7776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91" y="2725572"/>
            <a:ext cx="3274267" cy="609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5" y="5304401"/>
            <a:ext cx="1808124" cy="10007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38" y="2621020"/>
            <a:ext cx="973032" cy="11773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3" y="3710072"/>
            <a:ext cx="1999927" cy="13332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4" y="5244944"/>
            <a:ext cx="3662646" cy="9365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65" y="1364239"/>
            <a:ext cx="867115" cy="10405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18258" y="6838735"/>
            <a:ext cx="6270380" cy="338405"/>
          </a:xfrm>
          <a:prstGeom prst="rect">
            <a:avLst/>
          </a:prstGeom>
          <a:noFill/>
        </p:spPr>
        <p:txBody>
          <a:bodyPr wrap="square" lIns="91292" tIns="45646" rIns="91292" bIns="45646" rtlCol="0">
            <a:spAutoFit/>
          </a:bodyPr>
          <a:lstStyle/>
          <a:p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еще более 20 000 компаний 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 стране</a:t>
            </a:r>
          </a:p>
        </p:txBody>
      </p:sp>
    </p:spTree>
    <p:extLst>
      <p:ext uri="{BB962C8B-B14F-4D97-AF65-F5344CB8AC3E}">
        <p14:creationId xmlns:p14="http://schemas.microsoft.com/office/powerpoint/2010/main" val="22687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76"/>
    </mc:Choice>
    <mc:Fallback xmlns="">
      <p:transition advTm="212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2&quot;/&gt;&lt;/elem&gt;&lt;key val=&quot;3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1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BDJcWf50a2ogtXRKVS4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BDJcWf50a2ogtXRKVS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BDJcWf50a2ogtXRKVS4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FzJUXYkSPvMO2PfjZ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SDYg0rEeW2ntT_SKN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esNi9rEyLfRc4uVmj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LpTb04kkeRPjBdokCW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CJn1oSzkaiHoNLpoKe7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6727737</TotalTime>
  <Words>422</Words>
  <Application>Microsoft Office PowerPoint</Application>
  <PresentationFormat>Произвольный</PresentationFormat>
  <Paragraphs>101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Исполнительная</vt:lpstr>
      <vt:lpstr>1_Исполнительная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Шпринц</dc:creator>
  <cp:lastModifiedBy>1</cp:lastModifiedBy>
  <cp:revision>665</cp:revision>
  <cp:lastPrinted>2016-10-28T11:17:21Z</cp:lastPrinted>
  <dcterms:created xsi:type="dcterms:W3CDTF">2013-05-27T16:12:37Z</dcterms:created>
  <dcterms:modified xsi:type="dcterms:W3CDTF">2017-03-22T12:10:17Z</dcterms:modified>
</cp:coreProperties>
</file>