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1"/>
  </p:notesMasterIdLst>
  <p:sldIdLst>
    <p:sldId id="321" r:id="rId3"/>
    <p:sldId id="327" r:id="rId4"/>
    <p:sldId id="318" r:id="rId5"/>
    <p:sldId id="325" r:id="rId6"/>
    <p:sldId id="331" r:id="rId7"/>
    <p:sldId id="333" r:id="rId8"/>
    <p:sldId id="335" r:id="rId9"/>
    <p:sldId id="329" r:id="rId10"/>
  </p:sldIdLst>
  <p:sldSz cx="12192000" cy="6858000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69" autoAdjust="0"/>
    <p:restoredTop sz="93979" autoAdjust="0"/>
  </p:normalViewPr>
  <p:slideViewPr>
    <p:cSldViewPr snapToGrid="0">
      <p:cViewPr varScale="1">
        <p:scale>
          <a:sx n="69" d="100"/>
          <a:sy n="69" d="100"/>
        </p:scale>
        <p:origin x="1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60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19B61-BD83-410B-A7A5-9F82D27E10AC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A7FD4-DE8D-491C-83EB-74202704B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33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E138-EB41-418F-BD0F-849C01D5C5F2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B87C-0AAB-41CE-8C33-D28082391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177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E138-EB41-418F-BD0F-849C01D5C5F2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B87C-0AAB-41CE-8C33-D28082391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88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E138-EB41-418F-BD0F-849C01D5C5F2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B87C-0AAB-41CE-8C33-D28082391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056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887" y="627833"/>
            <a:ext cx="1259326" cy="16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Группа 14"/>
          <p:cNvGrpSpPr/>
          <p:nvPr userDrawn="1"/>
        </p:nvGrpSpPr>
        <p:grpSpPr>
          <a:xfrm>
            <a:off x="11734160" y="592797"/>
            <a:ext cx="457841" cy="210317"/>
            <a:chOff x="17451741" y="889487"/>
            <a:chExt cx="684138" cy="31357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7451741" y="889487"/>
              <a:ext cx="680558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62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8055263" y="889487"/>
              <a:ext cx="80616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62"/>
            </a:p>
          </p:txBody>
        </p:sp>
      </p:grpSp>
      <p:sp>
        <p:nvSpPr>
          <p:cNvPr id="20" name="TextBox 19"/>
          <p:cNvSpPr txBox="1"/>
          <p:nvPr userDrawn="1"/>
        </p:nvSpPr>
        <p:spPr>
          <a:xfrm rot="16200000">
            <a:off x="9770915" y="3725818"/>
            <a:ext cx="4095733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16" dirty="0" smtClean="0">
                <a:solidFill>
                  <a:schemeClr val="bg1">
                    <a:lumMod val="65000"/>
                  </a:schemeClr>
                </a:solidFill>
              </a:rPr>
              <a:t>VS </a:t>
            </a:r>
            <a:r>
              <a:rPr lang="ru-RU" sz="816" dirty="0" smtClean="0">
                <a:solidFill>
                  <a:schemeClr val="bg1">
                    <a:lumMod val="65000"/>
                  </a:schemeClr>
                </a:solidFill>
              </a:rPr>
              <a:t>«Склады» - материалы для обсуждения</a:t>
            </a:r>
            <a:endParaRPr lang="ru-RU" sz="816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>
          <a:xfrm>
            <a:off x="11731765" y="592797"/>
            <a:ext cx="403890" cy="210317"/>
          </a:xfrm>
        </p:spPr>
        <p:txBody>
          <a:bodyPr lIns="0" tIns="0" rIns="0" bIns="0"/>
          <a:lstStyle>
            <a:lvl1pPr algn="ctr">
              <a:defRPr sz="870">
                <a:solidFill>
                  <a:schemeClr val="bg1"/>
                </a:solidFill>
              </a:defRPr>
            </a:lvl1pPr>
          </a:lstStyle>
          <a:p>
            <a:fld id="{77CCD23E-997B-4E57-B2D9-5E2603462A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FE776-C915-45B1-B263-F60E584C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23" y="453312"/>
            <a:ext cx="8591386" cy="802309"/>
          </a:xfrm>
        </p:spPr>
        <p:txBody>
          <a:bodyPr lIns="0" tIns="0" rIns="0" bIns="0" anchor="t">
            <a:normAutofit/>
          </a:bodyPr>
          <a:lstStyle>
            <a:lvl1pPr algn="l">
              <a:defRPr sz="212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29818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211" y="724349"/>
            <a:ext cx="1259325" cy="16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8270990" y="1690296"/>
            <a:ext cx="3834787" cy="2269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2105778" y="1690296"/>
            <a:ext cx="98394" cy="226997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18" name="Текст 1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505536" y="1932035"/>
            <a:ext cx="3373351" cy="1786749"/>
          </a:xfrm>
          <a:ln>
            <a:noFill/>
          </a:ln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Подзаголовок </a:t>
            </a:r>
          </a:p>
        </p:txBody>
      </p:sp>
      <p:sp>
        <p:nvSpPr>
          <p:cNvPr id="20" name="Текст 19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43809" y="4250055"/>
            <a:ext cx="7524121" cy="1062794"/>
          </a:xfrm>
        </p:spPr>
        <p:txBody>
          <a:bodyPr anchor="ctr"/>
          <a:lstStyle>
            <a:lvl1pPr marL="0" indent="0">
              <a:buNone/>
              <a:defRPr b="1" i="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презентации</a:t>
            </a:r>
          </a:p>
        </p:txBody>
      </p:sp>
      <p:sp>
        <p:nvSpPr>
          <p:cNvPr id="22" name="Текст 2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43809" y="5569355"/>
            <a:ext cx="7524916" cy="434415"/>
          </a:xfrm>
        </p:spPr>
        <p:txBody>
          <a:bodyPr anchor="ctr">
            <a:normAutofit/>
          </a:bodyPr>
          <a:lstStyle>
            <a:lvl1pPr marL="0" indent="0">
              <a:buNone/>
              <a:defRPr sz="1606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ФИО и должность спикера</a:t>
            </a:r>
          </a:p>
        </p:txBody>
      </p:sp>
      <p:sp>
        <p:nvSpPr>
          <p:cNvPr id="24" name="Текст 23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384975" y="5569355"/>
            <a:ext cx="1493913" cy="4344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38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Москва, 2022 г.</a:t>
            </a:r>
          </a:p>
        </p:txBody>
      </p:sp>
      <p:sp>
        <p:nvSpPr>
          <p:cNvPr id="7" name="Рисунок 12"/>
          <p:cNvSpPr>
            <a:spLocks noGrp="1"/>
          </p:cNvSpPr>
          <p:nvPr userDrawn="1">
            <p:ph type="pic" sz="quarter" idx="11"/>
          </p:nvPr>
        </p:nvSpPr>
        <p:spPr>
          <a:xfrm>
            <a:off x="-1" y="1690296"/>
            <a:ext cx="8308372" cy="226997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493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очный слайд_7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8F3A445-85F7-5446-3A6D-FD56AF242BE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1" y="2"/>
            <a:ext cx="6096001" cy="6857999"/>
          </a:xfrm>
          <a:custGeom>
            <a:avLst/>
            <a:gdLst>
              <a:gd name="connsiteX0" fmla="*/ 372815 w 5345907"/>
              <a:gd name="connsiteY0" fmla="*/ 0 h 7559674"/>
              <a:gd name="connsiteX1" fmla="*/ 5345907 w 5345907"/>
              <a:gd name="connsiteY1" fmla="*/ 0 h 7559674"/>
              <a:gd name="connsiteX2" fmla="*/ 5345907 w 5345907"/>
              <a:gd name="connsiteY2" fmla="*/ 7559674 h 7559674"/>
              <a:gd name="connsiteX3" fmla="*/ 372815 w 5345907"/>
              <a:gd name="connsiteY3" fmla="*/ 7559674 h 7559674"/>
              <a:gd name="connsiteX4" fmla="*/ 0 w 5345907"/>
              <a:gd name="connsiteY4" fmla="*/ 7186859 h 7559674"/>
              <a:gd name="connsiteX5" fmla="*/ 0 w 5345907"/>
              <a:gd name="connsiteY5" fmla="*/ 372815 h 7559674"/>
              <a:gd name="connsiteX6" fmla="*/ 372815 w 5345907"/>
              <a:gd name="connsiteY6" fmla="*/ 0 h 755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5907" h="7559674">
                <a:moveTo>
                  <a:pt x="372815" y="0"/>
                </a:moveTo>
                <a:lnTo>
                  <a:pt x="5345907" y="0"/>
                </a:lnTo>
                <a:lnTo>
                  <a:pt x="5345907" y="7559674"/>
                </a:lnTo>
                <a:lnTo>
                  <a:pt x="372815" y="7559674"/>
                </a:lnTo>
                <a:cubicBezTo>
                  <a:pt x="166915" y="7559674"/>
                  <a:pt x="0" y="7392759"/>
                  <a:pt x="0" y="7186859"/>
                </a:cubicBezTo>
                <a:lnTo>
                  <a:pt x="0" y="372815"/>
                </a:lnTo>
                <a:cubicBezTo>
                  <a:pt x="0" y="166915"/>
                  <a:pt x="166915" y="0"/>
                  <a:pt x="3728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F6EC234-2820-8D15-7AD7-2DA96D3A6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9204" y="325476"/>
            <a:ext cx="1149434" cy="126383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4BD2D47-8A38-6799-AAE2-B505277C9B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182" y="1830000"/>
            <a:ext cx="5153593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62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D7B33ADD-BD6D-93EE-2697-A95F3358D7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8824" y="1405374"/>
            <a:ext cx="5153593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27812023-09AC-6A73-B33C-D879ACD235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5182" y="3238101"/>
            <a:ext cx="5153593" cy="19253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Slide Number Placeholder 13">
            <a:extLst>
              <a:ext uri="{FF2B5EF4-FFF2-40B4-BE49-F238E27FC236}">
                <a16:creationId xmlns:a16="http://schemas.microsoft.com/office/drawing/2014/main" id="{1969F1EF-5049-A389-5EE2-A4DAA46E219B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D8A6C4C8-ED83-0480-B69E-F6883D19B7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8824" y="6116992"/>
            <a:ext cx="5153593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89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143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BD4AA2A-DE4E-A48D-A880-FDE955A657B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03007" y="751760"/>
            <a:ext cx="4797098" cy="5780765"/>
          </a:xfrm>
          <a:prstGeom prst="roundRect">
            <a:avLst>
              <a:gd name="adj" fmla="val 4445"/>
            </a:avLst>
          </a:pr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F6EC234-2820-8D15-7AD7-2DA96D3A6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4BD2D47-8A38-6799-AAE2-B505277C9B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558" y="760853"/>
            <a:ext cx="6152642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D7B33ADD-BD6D-93EE-2697-A95F3358D7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8" y="336226"/>
            <a:ext cx="6152642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Slide Number Placeholder 13">
            <a:extLst>
              <a:ext uri="{FF2B5EF4-FFF2-40B4-BE49-F238E27FC236}">
                <a16:creationId xmlns:a16="http://schemas.microsoft.com/office/drawing/2014/main" id="{1969F1EF-5049-A389-5EE2-A4DAA46E219B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89B478A9-AE85-2887-A5C8-08329CCB81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981" y="2573262"/>
            <a:ext cx="5657859" cy="10003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DA599D34-A424-BDFD-EC3D-1D2AD71AE6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197" y="2174194"/>
            <a:ext cx="494784" cy="320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52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B46EA481-65D6-E121-52DB-6C64AAE8553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4981" y="4041749"/>
            <a:ext cx="5657859" cy="10003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75A5B0C0-5BAD-A9C9-A833-217FD6A5CE2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0197" y="3642681"/>
            <a:ext cx="494784" cy="320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52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F6E7BBD-31AC-8952-B8F2-BBFF4F13184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4981" y="5506084"/>
            <a:ext cx="5657859" cy="10003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1EC45B9-40AD-51DF-B813-BD4AB0BADC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0197" y="5107016"/>
            <a:ext cx="494784" cy="320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52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1FFCAD7-7A18-E1B8-0928-91BADAEC91F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82940" y="2174194"/>
            <a:ext cx="5490387" cy="320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52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562F6123-D1C4-C738-D3B4-42B6CE5F30B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2940" y="3642681"/>
            <a:ext cx="5490387" cy="320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52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A9022CA-2431-265C-0C6A-47081BDAE8C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2940" y="5107016"/>
            <a:ext cx="5490387" cy="320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52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273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8D6AF-1C4B-D5D5-09AA-BF7F23D57C9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71CE8D7-BE2D-3346-CA1A-D9A0A81B41A3}"/>
              </a:ext>
            </a:extLst>
          </p:cNvPr>
          <p:cNvSpPr/>
          <p:nvPr userDrawn="1"/>
        </p:nvSpPr>
        <p:spPr>
          <a:xfrm>
            <a:off x="389202" y="4578150"/>
            <a:ext cx="2668329" cy="1953411"/>
          </a:xfrm>
          <a:prstGeom prst="roundRect">
            <a:avLst>
              <a:gd name="adj" fmla="val 591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78BD1AD-F1D9-7B6E-D43D-0CDADEBCF811}"/>
              </a:ext>
            </a:extLst>
          </p:cNvPr>
          <p:cNvSpPr/>
          <p:nvPr userDrawn="1"/>
        </p:nvSpPr>
        <p:spPr>
          <a:xfrm>
            <a:off x="9139972" y="4578150"/>
            <a:ext cx="2668329" cy="1953411"/>
          </a:xfrm>
          <a:prstGeom prst="roundRect">
            <a:avLst>
              <a:gd name="adj" fmla="val 59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3E0486B-A47D-61DC-9E57-28DB68E3BA84}"/>
              </a:ext>
            </a:extLst>
          </p:cNvPr>
          <p:cNvSpPr/>
          <p:nvPr userDrawn="1"/>
        </p:nvSpPr>
        <p:spPr>
          <a:xfrm>
            <a:off x="6223049" y="4578150"/>
            <a:ext cx="2668329" cy="1953411"/>
          </a:xfrm>
          <a:prstGeom prst="roundRect">
            <a:avLst>
              <a:gd name="adj" fmla="val 591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F45282E-6F66-4AE4-D7BD-DFFC150972DE}"/>
              </a:ext>
            </a:extLst>
          </p:cNvPr>
          <p:cNvSpPr/>
          <p:nvPr userDrawn="1"/>
        </p:nvSpPr>
        <p:spPr>
          <a:xfrm>
            <a:off x="3306125" y="4578150"/>
            <a:ext cx="2668329" cy="1953411"/>
          </a:xfrm>
          <a:prstGeom prst="roundRect">
            <a:avLst>
              <a:gd name="adj" fmla="val 59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8946DFC1-CEB6-B16A-54A8-975BF8B471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92409" y="760853"/>
            <a:ext cx="5684760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F77E850-1804-30E6-D03A-DC6BF0402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558" y="760853"/>
            <a:ext cx="5687251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F8250E7-DA45-1487-CABA-ACF074A69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9" y="336226"/>
            <a:ext cx="5687252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685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8D6AF-1C4B-D5D5-09AA-BF7F23D57C9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F77E850-1804-30E6-D03A-DC6BF0402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558" y="760853"/>
            <a:ext cx="5687251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F8250E7-DA45-1487-CABA-ACF074A69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9" y="336226"/>
            <a:ext cx="5687252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AC7A8AD1-45D4-ED9D-01A0-8BBA88CF05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92409" y="760853"/>
            <a:ext cx="5684760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0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8D6AF-1C4B-D5D5-09AA-BF7F23D57C9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71CE8D7-BE2D-3346-CA1A-D9A0A81B41A3}"/>
              </a:ext>
            </a:extLst>
          </p:cNvPr>
          <p:cNvSpPr/>
          <p:nvPr userDrawn="1"/>
        </p:nvSpPr>
        <p:spPr>
          <a:xfrm>
            <a:off x="389201" y="4578150"/>
            <a:ext cx="5578249" cy="1953411"/>
          </a:xfrm>
          <a:prstGeom prst="roundRect">
            <a:avLst>
              <a:gd name="adj" fmla="val 591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F77E850-1804-30E6-D03A-DC6BF0402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558" y="760853"/>
            <a:ext cx="5687251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F8250E7-DA45-1487-CABA-ACF074A69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9" y="336226"/>
            <a:ext cx="5687252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5629FCD-D9F8-961B-9EA1-F4622097E5B4}"/>
              </a:ext>
            </a:extLst>
          </p:cNvPr>
          <p:cNvSpPr/>
          <p:nvPr userDrawn="1"/>
        </p:nvSpPr>
        <p:spPr>
          <a:xfrm>
            <a:off x="6223048" y="4578150"/>
            <a:ext cx="5577055" cy="1953411"/>
          </a:xfrm>
          <a:prstGeom prst="roundRect">
            <a:avLst>
              <a:gd name="adj" fmla="val 59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546537FA-1FFA-AADD-19D8-5E5ED71098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92409" y="760853"/>
            <a:ext cx="5684760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526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8D6AF-1C4B-D5D5-09AA-BF7F23D57C9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71CE8D7-BE2D-3346-CA1A-D9A0A81B41A3}"/>
              </a:ext>
            </a:extLst>
          </p:cNvPr>
          <p:cNvSpPr/>
          <p:nvPr userDrawn="1"/>
        </p:nvSpPr>
        <p:spPr>
          <a:xfrm>
            <a:off x="389201" y="2744011"/>
            <a:ext cx="5578249" cy="3787550"/>
          </a:xfrm>
          <a:prstGeom prst="roundRect">
            <a:avLst>
              <a:gd name="adj" fmla="val 369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78BD1AD-F1D9-7B6E-D43D-0CDADEBCF811}"/>
              </a:ext>
            </a:extLst>
          </p:cNvPr>
          <p:cNvSpPr/>
          <p:nvPr userDrawn="1"/>
        </p:nvSpPr>
        <p:spPr>
          <a:xfrm>
            <a:off x="9139972" y="2744011"/>
            <a:ext cx="2668329" cy="3787550"/>
          </a:xfrm>
          <a:prstGeom prst="roundRect">
            <a:avLst>
              <a:gd name="adj" fmla="val 59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3E0486B-A47D-61DC-9E57-28DB68E3BA84}"/>
              </a:ext>
            </a:extLst>
          </p:cNvPr>
          <p:cNvSpPr/>
          <p:nvPr userDrawn="1"/>
        </p:nvSpPr>
        <p:spPr>
          <a:xfrm>
            <a:off x="6223049" y="2744011"/>
            <a:ext cx="2668329" cy="3787550"/>
          </a:xfrm>
          <a:prstGeom prst="roundRect">
            <a:avLst>
              <a:gd name="adj" fmla="val 59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F77E850-1804-30E6-D03A-DC6BF0402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558" y="760853"/>
            <a:ext cx="5687251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F8250E7-DA45-1487-CABA-ACF074A69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9" y="336226"/>
            <a:ext cx="5687252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3685AEC4-05F4-15A1-E695-374956C076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92409" y="760853"/>
            <a:ext cx="5684760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661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E138-EB41-418F-BD0F-849C01D5C5F2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B87C-0AAB-41CE-8C33-D28082391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69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F77E850-1804-30E6-D03A-DC6BF0402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558" y="760853"/>
            <a:ext cx="5687251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F8250E7-DA45-1487-CABA-ACF074A69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9" y="336226"/>
            <a:ext cx="5687252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2B2D5A0D-C7DB-C126-4784-168241C0E8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92409" y="760853"/>
            <a:ext cx="5684760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148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8D6AF-1C4B-D5D5-09AA-BF7F23D57C9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71CE8D7-BE2D-3346-CA1A-D9A0A81B41A3}"/>
              </a:ext>
            </a:extLst>
          </p:cNvPr>
          <p:cNvSpPr/>
          <p:nvPr userDrawn="1"/>
        </p:nvSpPr>
        <p:spPr>
          <a:xfrm>
            <a:off x="389201" y="2744011"/>
            <a:ext cx="5578249" cy="3787550"/>
          </a:xfrm>
          <a:prstGeom prst="roundRect">
            <a:avLst>
              <a:gd name="adj" fmla="val 369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F77E850-1804-30E6-D03A-DC6BF0402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558" y="760853"/>
            <a:ext cx="5687251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F8250E7-DA45-1487-CABA-ACF074A69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9" y="336226"/>
            <a:ext cx="5687252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6EADE5A-3632-716C-FDAE-E39FAE9DD1A8}"/>
              </a:ext>
            </a:extLst>
          </p:cNvPr>
          <p:cNvSpPr/>
          <p:nvPr userDrawn="1"/>
        </p:nvSpPr>
        <p:spPr>
          <a:xfrm>
            <a:off x="6223048" y="2744011"/>
            <a:ext cx="5578249" cy="3787550"/>
          </a:xfrm>
          <a:prstGeom prst="roundRect">
            <a:avLst>
              <a:gd name="adj" fmla="val 36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881B9687-C2E3-BBA2-2730-E58A76AE62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92409" y="760853"/>
            <a:ext cx="5684760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52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8D6AF-1C4B-D5D5-09AA-BF7F23D57C9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71CE8D7-BE2D-3346-CA1A-D9A0A81B41A3}"/>
              </a:ext>
            </a:extLst>
          </p:cNvPr>
          <p:cNvSpPr/>
          <p:nvPr userDrawn="1"/>
        </p:nvSpPr>
        <p:spPr>
          <a:xfrm>
            <a:off x="389202" y="5738317"/>
            <a:ext cx="11410901" cy="793243"/>
          </a:xfrm>
          <a:prstGeom prst="roundRect">
            <a:avLst>
              <a:gd name="adj" fmla="val 1782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F77E850-1804-30E6-D03A-DC6BF0402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558" y="760853"/>
            <a:ext cx="5687251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F8250E7-DA45-1487-CABA-ACF074A69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9" y="336226"/>
            <a:ext cx="5687252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41387A3-B90F-C044-902E-6AD245C0C1E9}"/>
              </a:ext>
            </a:extLst>
          </p:cNvPr>
          <p:cNvSpPr/>
          <p:nvPr userDrawn="1"/>
        </p:nvSpPr>
        <p:spPr>
          <a:xfrm>
            <a:off x="389202" y="1953064"/>
            <a:ext cx="11410901" cy="3595726"/>
          </a:xfrm>
          <a:prstGeom prst="roundRect">
            <a:avLst>
              <a:gd name="adj" fmla="val 416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2DC38814-B16C-9135-3A73-DB9DB1FE29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92409" y="760853"/>
            <a:ext cx="5684760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386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48A63CB-9ECA-DDFB-0563-A83CB8BB5B21}"/>
              </a:ext>
            </a:extLst>
          </p:cNvPr>
          <p:cNvSpPr/>
          <p:nvPr userDrawn="1"/>
        </p:nvSpPr>
        <p:spPr>
          <a:xfrm>
            <a:off x="4269221" y="3428999"/>
            <a:ext cx="3653559" cy="3102562"/>
          </a:xfrm>
          <a:prstGeom prst="roundRect">
            <a:avLst>
              <a:gd name="adj" fmla="val 59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6D51341-38DB-7F95-03F5-1F28AFDF1A93}"/>
              </a:ext>
            </a:extLst>
          </p:cNvPr>
          <p:cNvSpPr/>
          <p:nvPr userDrawn="1"/>
        </p:nvSpPr>
        <p:spPr>
          <a:xfrm>
            <a:off x="8157259" y="3428999"/>
            <a:ext cx="3653559" cy="3102562"/>
          </a:xfrm>
          <a:prstGeom prst="roundRect">
            <a:avLst>
              <a:gd name="adj" fmla="val 591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7611E78-3E8A-45AC-B816-97E1946C8A8B}"/>
              </a:ext>
            </a:extLst>
          </p:cNvPr>
          <p:cNvSpPr/>
          <p:nvPr userDrawn="1"/>
        </p:nvSpPr>
        <p:spPr>
          <a:xfrm>
            <a:off x="389202" y="3428999"/>
            <a:ext cx="3653559" cy="3102562"/>
          </a:xfrm>
          <a:prstGeom prst="roundRect">
            <a:avLst>
              <a:gd name="adj" fmla="val 591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D742660A-794A-4C11-7629-8F464E50E735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0F7A168-9002-2428-EBB9-92AF9F31E7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696CD345-39A0-0324-77E5-FFAAC1E28C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558" y="760853"/>
            <a:ext cx="5687251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8708E64C-577F-E565-C6C9-8FF0D99115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9" y="336226"/>
            <a:ext cx="5687252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6653A9C2-C164-603E-E510-6828A6589B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92409" y="760853"/>
            <a:ext cx="5684760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001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D742660A-794A-4C11-7629-8F464E50E735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0F7A168-9002-2428-EBB9-92AF9F31E7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696CD345-39A0-0324-77E5-FFAAC1E28C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558" y="760853"/>
            <a:ext cx="5687251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8708E64C-577F-E565-C6C9-8FF0D99115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9" y="336226"/>
            <a:ext cx="5687252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50A15680-C926-0078-FCBF-ED903B9FDA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92409" y="760853"/>
            <a:ext cx="5684760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86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27812023-09AC-6A73-B33C-D879ACD235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0199" y="2363967"/>
            <a:ext cx="5299253" cy="37439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Slide Number Placeholder 13">
            <a:extLst>
              <a:ext uri="{FF2B5EF4-FFF2-40B4-BE49-F238E27FC236}">
                <a16:creationId xmlns:a16="http://schemas.microsoft.com/office/drawing/2014/main" id="{1969F1EF-5049-A389-5EE2-A4DAA46E219B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DA046E-CB72-1E7D-A229-119571F067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199" y="1964899"/>
            <a:ext cx="5299253" cy="320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52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140A5B0-DAA2-BE81-ED7B-A1E7731292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5" name="Picture Placeholder 18">
            <a:extLst>
              <a:ext uri="{FF2B5EF4-FFF2-40B4-BE49-F238E27FC236}">
                <a16:creationId xmlns:a16="http://schemas.microsoft.com/office/drawing/2014/main" id="{276E3530-516C-1348-EA4B-86612648968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03007" y="751760"/>
            <a:ext cx="4797098" cy="5780765"/>
          </a:xfrm>
          <a:prstGeom prst="roundRect">
            <a:avLst>
              <a:gd name="adj" fmla="val 4445"/>
            </a:avLst>
          </a:pr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2FA0EACC-D06E-DC5F-82DA-1AA79DDE9A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6558" y="760853"/>
            <a:ext cx="5687251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611106AF-F170-2D4F-C9B8-08FF30A9931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0199" y="336226"/>
            <a:ext cx="5687252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116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48A63CB-9ECA-DDFB-0563-A83CB8BB5B21}"/>
              </a:ext>
            </a:extLst>
          </p:cNvPr>
          <p:cNvSpPr/>
          <p:nvPr userDrawn="1"/>
        </p:nvSpPr>
        <p:spPr>
          <a:xfrm>
            <a:off x="4269221" y="2169475"/>
            <a:ext cx="3653559" cy="4363051"/>
          </a:xfrm>
          <a:prstGeom prst="roundRect">
            <a:avLst>
              <a:gd name="adj" fmla="val 59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6D51341-38DB-7F95-03F5-1F28AFDF1A93}"/>
              </a:ext>
            </a:extLst>
          </p:cNvPr>
          <p:cNvSpPr/>
          <p:nvPr userDrawn="1"/>
        </p:nvSpPr>
        <p:spPr>
          <a:xfrm>
            <a:off x="8157259" y="2169475"/>
            <a:ext cx="3653559" cy="4363051"/>
          </a:xfrm>
          <a:prstGeom prst="roundRect">
            <a:avLst>
              <a:gd name="adj" fmla="val 59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D742660A-794A-4C11-7629-8F464E50E735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0F7A168-9002-2428-EBB9-92AF9F31E7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696CD345-39A0-0324-77E5-FFAAC1E28C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557" y="760853"/>
            <a:ext cx="7636223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54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8708E64C-577F-E565-C6C9-8FF0D99115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8" y="336226"/>
            <a:ext cx="7636222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045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анными в цифрах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8D6AF-1C4B-D5D5-09AA-BF7F23D57C9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8946DFC1-CEB6-B16A-54A8-975BF8B471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9048" y="1964899"/>
            <a:ext cx="5684760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F77E850-1804-30E6-D03A-DC6BF0402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558" y="760853"/>
            <a:ext cx="5687251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F8250E7-DA45-1487-CABA-ACF074A69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9" y="336226"/>
            <a:ext cx="5687252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244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анными в цифрах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40D587F0-77C6-7BB6-D24C-227FF789E6A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6002" y="3429001"/>
            <a:ext cx="2873586" cy="3102561"/>
          </a:xfrm>
          <a:custGeom>
            <a:avLst/>
            <a:gdLst>
              <a:gd name="connsiteX0" fmla="*/ 149083 w 2520000"/>
              <a:gd name="connsiteY0" fmla="*/ 0 h 3419999"/>
              <a:gd name="connsiteX1" fmla="*/ 2370917 w 2520000"/>
              <a:gd name="connsiteY1" fmla="*/ 0 h 3419999"/>
              <a:gd name="connsiteX2" fmla="*/ 2520000 w 2520000"/>
              <a:gd name="connsiteY2" fmla="*/ 149083 h 3419999"/>
              <a:gd name="connsiteX3" fmla="*/ 2520000 w 2520000"/>
              <a:gd name="connsiteY3" fmla="*/ 3270916 h 3419999"/>
              <a:gd name="connsiteX4" fmla="*/ 2370917 w 2520000"/>
              <a:gd name="connsiteY4" fmla="*/ 3419999 h 3419999"/>
              <a:gd name="connsiteX5" fmla="*/ 149083 w 2520000"/>
              <a:gd name="connsiteY5" fmla="*/ 3419999 h 3419999"/>
              <a:gd name="connsiteX6" fmla="*/ 0 w 2520000"/>
              <a:gd name="connsiteY6" fmla="*/ 3270916 h 3419999"/>
              <a:gd name="connsiteX7" fmla="*/ 0 w 2520000"/>
              <a:gd name="connsiteY7" fmla="*/ 149083 h 3419999"/>
              <a:gd name="connsiteX8" fmla="*/ 149083 w 2520000"/>
              <a:gd name="connsiteY8" fmla="*/ 0 h 341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0000" h="3419999">
                <a:moveTo>
                  <a:pt x="149083" y="0"/>
                </a:moveTo>
                <a:lnTo>
                  <a:pt x="2370917" y="0"/>
                </a:lnTo>
                <a:cubicBezTo>
                  <a:pt x="2453253" y="0"/>
                  <a:pt x="2520000" y="66747"/>
                  <a:pt x="2520000" y="149083"/>
                </a:cubicBezTo>
                <a:lnTo>
                  <a:pt x="2520000" y="3270916"/>
                </a:lnTo>
                <a:cubicBezTo>
                  <a:pt x="2520000" y="3353252"/>
                  <a:pt x="2453253" y="3419999"/>
                  <a:pt x="2370917" y="3419999"/>
                </a:cubicBezTo>
                <a:lnTo>
                  <a:pt x="149083" y="3419999"/>
                </a:lnTo>
                <a:cubicBezTo>
                  <a:pt x="66747" y="3419999"/>
                  <a:pt x="0" y="3353252"/>
                  <a:pt x="0" y="3270916"/>
                </a:cubicBezTo>
                <a:lnTo>
                  <a:pt x="0" y="149083"/>
                </a:lnTo>
                <a:cubicBezTo>
                  <a:pt x="0" y="66747"/>
                  <a:pt x="66747" y="0"/>
                  <a:pt x="1490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8D6AF-1C4B-D5D5-09AA-BF7F23D57C9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8946DFC1-CEB6-B16A-54A8-975BF8B471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9048" y="1964899"/>
            <a:ext cx="5684760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F77E850-1804-30E6-D03A-DC6BF0402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558" y="760853"/>
            <a:ext cx="5687251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F8250E7-DA45-1487-CABA-ACF074A69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9" y="336226"/>
            <a:ext cx="5687252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AA06C8E-D579-F80D-A6BD-DC99B58FB667}"/>
              </a:ext>
            </a:extLst>
          </p:cNvPr>
          <p:cNvSpPr/>
          <p:nvPr userDrawn="1"/>
        </p:nvSpPr>
        <p:spPr>
          <a:xfrm>
            <a:off x="6224551" y="751760"/>
            <a:ext cx="5578249" cy="1306342"/>
          </a:xfrm>
          <a:prstGeom prst="roundRect">
            <a:avLst>
              <a:gd name="adj" fmla="val 1014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D4B5428-9B2D-EF6F-3D02-781B6A81F225}"/>
              </a:ext>
            </a:extLst>
          </p:cNvPr>
          <p:cNvSpPr/>
          <p:nvPr userDrawn="1"/>
        </p:nvSpPr>
        <p:spPr>
          <a:xfrm>
            <a:off x="6224551" y="2246511"/>
            <a:ext cx="5578249" cy="1306342"/>
          </a:xfrm>
          <a:prstGeom prst="roundRect">
            <a:avLst>
              <a:gd name="adj" fmla="val 1014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F9EC37A-7519-5D59-F3D9-C14885C72A19}"/>
              </a:ext>
            </a:extLst>
          </p:cNvPr>
          <p:cNvSpPr/>
          <p:nvPr userDrawn="1"/>
        </p:nvSpPr>
        <p:spPr>
          <a:xfrm>
            <a:off x="6224551" y="3741261"/>
            <a:ext cx="5578249" cy="1306342"/>
          </a:xfrm>
          <a:prstGeom prst="roundRect">
            <a:avLst>
              <a:gd name="adj" fmla="val 1014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BA3D589-02ED-786E-9990-52669411CD52}"/>
              </a:ext>
            </a:extLst>
          </p:cNvPr>
          <p:cNvSpPr/>
          <p:nvPr userDrawn="1"/>
        </p:nvSpPr>
        <p:spPr>
          <a:xfrm>
            <a:off x="6224551" y="5236013"/>
            <a:ext cx="5578249" cy="1306342"/>
          </a:xfrm>
          <a:prstGeom prst="roundRect">
            <a:avLst>
              <a:gd name="adj" fmla="val 1014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</p:spTree>
    <p:extLst>
      <p:ext uri="{BB962C8B-B14F-4D97-AF65-F5344CB8AC3E}">
        <p14:creationId xmlns:p14="http://schemas.microsoft.com/office/powerpoint/2010/main" val="1423283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анными в цифрах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BD4AA2A-DE4E-A48D-A880-FDE955A657B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9406" y="751761"/>
            <a:ext cx="5570699" cy="2325905"/>
          </a:xfrm>
          <a:prstGeom prst="roundRect">
            <a:avLst>
              <a:gd name="adj" fmla="val 6513"/>
            </a:avLst>
          </a:pr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F6EC234-2820-8D15-7AD7-2DA96D3A6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21" name="Slide Number Placeholder 13">
            <a:extLst>
              <a:ext uri="{FF2B5EF4-FFF2-40B4-BE49-F238E27FC236}">
                <a16:creationId xmlns:a16="http://schemas.microsoft.com/office/drawing/2014/main" id="{1969F1EF-5049-A389-5EE2-A4DAA46E219B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B18C3C9-8EF7-44AD-2CA9-D16A0F1BAB33}"/>
              </a:ext>
            </a:extLst>
          </p:cNvPr>
          <p:cNvSpPr/>
          <p:nvPr userDrawn="1"/>
        </p:nvSpPr>
        <p:spPr>
          <a:xfrm>
            <a:off x="389201" y="2158105"/>
            <a:ext cx="5578249" cy="4373456"/>
          </a:xfrm>
          <a:prstGeom prst="roundRect">
            <a:avLst>
              <a:gd name="adj" fmla="val 36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7B86C24-C26D-FEC8-83DE-304CF4DF57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558" y="760853"/>
            <a:ext cx="5676037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F1192ACF-1D13-E5E0-3C7F-2D559449CE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8" y="336226"/>
            <a:ext cx="5676039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1FF95D3-9A98-D3BC-21FC-98EB9C7C541C}"/>
              </a:ext>
            </a:extLst>
          </p:cNvPr>
          <p:cNvSpPr/>
          <p:nvPr userDrawn="1"/>
        </p:nvSpPr>
        <p:spPr>
          <a:xfrm>
            <a:off x="9139972" y="3272620"/>
            <a:ext cx="2668329" cy="3258941"/>
          </a:xfrm>
          <a:prstGeom prst="roundRect">
            <a:avLst>
              <a:gd name="adj" fmla="val 591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449F39F-30B0-F99F-A71A-E85F51675563}"/>
              </a:ext>
            </a:extLst>
          </p:cNvPr>
          <p:cNvSpPr/>
          <p:nvPr userDrawn="1"/>
        </p:nvSpPr>
        <p:spPr>
          <a:xfrm>
            <a:off x="6223049" y="3272620"/>
            <a:ext cx="2668329" cy="3258941"/>
          </a:xfrm>
          <a:prstGeom prst="roundRect">
            <a:avLst>
              <a:gd name="adj" fmla="val 591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</p:spTree>
    <p:extLst>
      <p:ext uri="{BB962C8B-B14F-4D97-AF65-F5344CB8AC3E}">
        <p14:creationId xmlns:p14="http://schemas.microsoft.com/office/powerpoint/2010/main" val="912816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E138-EB41-418F-BD0F-849C01D5C5F2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B87C-0AAB-41CE-8C33-D28082391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185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анными в цифрах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EF6EC234-2820-8D15-7AD7-2DA96D3A6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21" name="Slide Number Placeholder 13">
            <a:extLst>
              <a:ext uri="{FF2B5EF4-FFF2-40B4-BE49-F238E27FC236}">
                <a16:creationId xmlns:a16="http://schemas.microsoft.com/office/drawing/2014/main" id="{1969F1EF-5049-A389-5EE2-A4DAA46E219B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7B86C24-C26D-FEC8-83DE-304CF4DF57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558" y="760853"/>
            <a:ext cx="5676037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F1192ACF-1D13-E5E0-3C7F-2D559449CE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8" y="336226"/>
            <a:ext cx="5676039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449F39F-30B0-F99F-A71A-E85F51675563}"/>
              </a:ext>
            </a:extLst>
          </p:cNvPr>
          <p:cNvSpPr/>
          <p:nvPr userDrawn="1"/>
        </p:nvSpPr>
        <p:spPr>
          <a:xfrm>
            <a:off x="6223049" y="2158105"/>
            <a:ext cx="2668329" cy="4373456"/>
          </a:xfrm>
          <a:prstGeom prst="roundRect">
            <a:avLst>
              <a:gd name="adj" fmla="val 704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E97F4D2-329F-3B1C-BDDC-F1B58C5BBD3A}"/>
              </a:ext>
            </a:extLst>
          </p:cNvPr>
          <p:cNvSpPr/>
          <p:nvPr userDrawn="1"/>
        </p:nvSpPr>
        <p:spPr>
          <a:xfrm>
            <a:off x="389201" y="2158105"/>
            <a:ext cx="5578249" cy="4373456"/>
          </a:xfrm>
          <a:prstGeom prst="roundRect">
            <a:avLst>
              <a:gd name="adj" fmla="val 369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DFA6C3B-B33B-7783-6E7C-5A7AB9BD9C0B}"/>
              </a:ext>
            </a:extLst>
          </p:cNvPr>
          <p:cNvSpPr/>
          <p:nvPr userDrawn="1"/>
        </p:nvSpPr>
        <p:spPr>
          <a:xfrm>
            <a:off x="9139589" y="2158105"/>
            <a:ext cx="2668329" cy="4373456"/>
          </a:xfrm>
          <a:prstGeom prst="roundRect">
            <a:avLst>
              <a:gd name="adj" fmla="val 704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</p:spTree>
    <p:extLst>
      <p:ext uri="{BB962C8B-B14F-4D97-AF65-F5344CB8AC3E}">
        <p14:creationId xmlns:p14="http://schemas.microsoft.com/office/powerpoint/2010/main" val="3332298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анными в цифрах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C3B3318-C475-1182-335A-E8DDE0E997E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1"/>
            <a:ext cx="4032905" cy="6857998"/>
          </a:xfrm>
          <a:custGeom>
            <a:avLst/>
            <a:gdLst>
              <a:gd name="connsiteX0" fmla="*/ 0 w 3536669"/>
              <a:gd name="connsiteY0" fmla="*/ 0 h 7559673"/>
              <a:gd name="connsiteX1" fmla="*/ 3192969 w 3536669"/>
              <a:gd name="connsiteY1" fmla="*/ 0 h 7559673"/>
              <a:gd name="connsiteX2" fmla="*/ 3536669 w 3536669"/>
              <a:gd name="connsiteY2" fmla="*/ 343700 h 7559673"/>
              <a:gd name="connsiteX3" fmla="*/ 3536669 w 3536669"/>
              <a:gd name="connsiteY3" fmla="*/ 7215973 h 7559673"/>
              <a:gd name="connsiteX4" fmla="*/ 3192969 w 3536669"/>
              <a:gd name="connsiteY4" fmla="*/ 7559673 h 7559673"/>
              <a:gd name="connsiteX5" fmla="*/ 0 w 3536669"/>
              <a:gd name="connsiteY5" fmla="*/ 7559673 h 755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6669" h="7559673">
                <a:moveTo>
                  <a:pt x="0" y="0"/>
                </a:moveTo>
                <a:lnTo>
                  <a:pt x="3192969" y="0"/>
                </a:lnTo>
                <a:cubicBezTo>
                  <a:pt x="3382789" y="0"/>
                  <a:pt x="3536669" y="153880"/>
                  <a:pt x="3536669" y="343700"/>
                </a:cubicBezTo>
                <a:lnTo>
                  <a:pt x="3536669" y="7215973"/>
                </a:lnTo>
                <a:cubicBezTo>
                  <a:pt x="3536669" y="7405793"/>
                  <a:pt x="3382789" y="7559673"/>
                  <a:pt x="3192969" y="7559673"/>
                </a:cubicBezTo>
                <a:lnTo>
                  <a:pt x="0" y="755967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48A63CB-9ECA-DDFB-0563-A83CB8BB5B21}"/>
              </a:ext>
            </a:extLst>
          </p:cNvPr>
          <p:cNvSpPr/>
          <p:nvPr userDrawn="1"/>
        </p:nvSpPr>
        <p:spPr>
          <a:xfrm>
            <a:off x="4269221" y="2169475"/>
            <a:ext cx="3653559" cy="4363051"/>
          </a:xfrm>
          <a:prstGeom prst="roundRect">
            <a:avLst>
              <a:gd name="adj" fmla="val 591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6D51341-38DB-7F95-03F5-1F28AFDF1A93}"/>
              </a:ext>
            </a:extLst>
          </p:cNvPr>
          <p:cNvSpPr/>
          <p:nvPr userDrawn="1"/>
        </p:nvSpPr>
        <p:spPr>
          <a:xfrm>
            <a:off x="8157259" y="2169475"/>
            <a:ext cx="3653559" cy="4363051"/>
          </a:xfrm>
          <a:prstGeom prst="roundRect">
            <a:avLst>
              <a:gd name="adj" fmla="val 591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D742660A-794A-4C11-7629-8F464E50E735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696CD345-39A0-0324-77E5-FFAAC1E28C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9219" y="760853"/>
            <a:ext cx="7541599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54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48EF309D-C3AA-D860-F205-08CF6FC73B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62860" y="336226"/>
            <a:ext cx="7541599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A8B24CF-9EF3-E33D-F2E3-0F2C9A7EE2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7542" y="325476"/>
            <a:ext cx="1149434" cy="12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54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анными в цифрах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A51C91C-2FBA-AA69-FE9D-3C9DABFFCD5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46062" y="2"/>
            <a:ext cx="4045939" cy="6857999"/>
          </a:xfrm>
          <a:custGeom>
            <a:avLst/>
            <a:gdLst>
              <a:gd name="connsiteX0" fmla="*/ 372815 w 3548099"/>
              <a:gd name="connsiteY0" fmla="*/ 0 h 7559674"/>
              <a:gd name="connsiteX1" fmla="*/ 3548099 w 3548099"/>
              <a:gd name="connsiteY1" fmla="*/ 0 h 7559674"/>
              <a:gd name="connsiteX2" fmla="*/ 3548099 w 3548099"/>
              <a:gd name="connsiteY2" fmla="*/ 7559674 h 7559674"/>
              <a:gd name="connsiteX3" fmla="*/ 372815 w 3548099"/>
              <a:gd name="connsiteY3" fmla="*/ 7559674 h 7559674"/>
              <a:gd name="connsiteX4" fmla="*/ 0 w 3548099"/>
              <a:gd name="connsiteY4" fmla="*/ 7186859 h 7559674"/>
              <a:gd name="connsiteX5" fmla="*/ 0 w 3548099"/>
              <a:gd name="connsiteY5" fmla="*/ 372815 h 7559674"/>
              <a:gd name="connsiteX6" fmla="*/ 372815 w 3548099"/>
              <a:gd name="connsiteY6" fmla="*/ 0 h 755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8099" h="7559674">
                <a:moveTo>
                  <a:pt x="372815" y="0"/>
                </a:moveTo>
                <a:lnTo>
                  <a:pt x="3548099" y="0"/>
                </a:lnTo>
                <a:lnTo>
                  <a:pt x="3548099" y="7559674"/>
                </a:lnTo>
                <a:lnTo>
                  <a:pt x="372815" y="7559674"/>
                </a:lnTo>
                <a:cubicBezTo>
                  <a:pt x="166915" y="7559674"/>
                  <a:pt x="0" y="7392759"/>
                  <a:pt x="0" y="7186859"/>
                </a:cubicBezTo>
                <a:lnTo>
                  <a:pt x="0" y="372815"/>
                </a:lnTo>
                <a:cubicBezTo>
                  <a:pt x="0" y="166915"/>
                  <a:pt x="166915" y="0"/>
                  <a:pt x="3728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D742660A-794A-4C11-7629-8F464E50E735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696CD345-39A0-0324-77E5-FFAAC1E28C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568" y="760853"/>
            <a:ext cx="7541599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54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48EF309D-C3AA-D860-F205-08CF6FC73B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5209" y="336226"/>
            <a:ext cx="7541599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389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анными в цифрах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8D6AF-1C4B-D5D5-09AA-BF7F23D57C9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71CE8D7-BE2D-3346-CA1A-D9A0A81B41A3}"/>
              </a:ext>
            </a:extLst>
          </p:cNvPr>
          <p:cNvSpPr/>
          <p:nvPr userDrawn="1"/>
        </p:nvSpPr>
        <p:spPr>
          <a:xfrm>
            <a:off x="389202" y="4476162"/>
            <a:ext cx="2668329" cy="2055398"/>
          </a:xfrm>
          <a:prstGeom prst="roundRect">
            <a:avLst>
              <a:gd name="adj" fmla="val 591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78BD1AD-F1D9-7B6E-D43D-0CDADEBCF811}"/>
              </a:ext>
            </a:extLst>
          </p:cNvPr>
          <p:cNvSpPr/>
          <p:nvPr userDrawn="1"/>
        </p:nvSpPr>
        <p:spPr>
          <a:xfrm>
            <a:off x="9139972" y="4476162"/>
            <a:ext cx="2668329" cy="2055398"/>
          </a:xfrm>
          <a:prstGeom prst="roundRect">
            <a:avLst>
              <a:gd name="adj" fmla="val 591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3E0486B-A47D-61DC-9E57-28DB68E3BA84}"/>
              </a:ext>
            </a:extLst>
          </p:cNvPr>
          <p:cNvSpPr/>
          <p:nvPr userDrawn="1"/>
        </p:nvSpPr>
        <p:spPr>
          <a:xfrm>
            <a:off x="6223049" y="4476162"/>
            <a:ext cx="2668329" cy="2055398"/>
          </a:xfrm>
          <a:prstGeom prst="roundRect">
            <a:avLst>
              <a:gd name="adj" fmla="val 591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F45282E-6F66-4AE4-D7BD-DFFC150972DE}"/>
              </a:ext>
            </a:extLst>
          </p:cNvPr>
          <p:cNvSpPr/>
          <p:nvPr userDrawn="1"/>
        </p:nvSpPr>
        <p:spPr>
          <a:xfrm>
            <a:off x="3306125" y="3515206"/>
            <a:ext cx="2668329" cy="2055398"/>
          </a:xfrm>
          <a:prstGeom prst="roundRect">
            <a:avLst>
              <a:gd name="adj" fmla="val 591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F77E850-1804-30E6-D03A-DC6BF0402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558" y="760853"/>
            <a:ext cx="5687251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F8250E7-DA45-1487-CABA-ACF074A69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9" y="336226"/>
            <a:ext cx="5687252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75F963E5-D2A5-C83E-EFDB-345A774368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92409" y="760853"/>
            <a:ext cx="5684760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573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анными в цифрах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8D6AF-1C4B-D5D5-09AA-BF7F23D57C9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F77E850-1804-30E6-D03A-DC6BF0402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558" y="760853"/>
            <a:ext cx="5687251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F8250E7-DA45-1487-CABA-ACF074A69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9" y="336226"/>
            <a:ext cx="5687252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B30940C3-4E31-B0A2-FBA3-B833B541A7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92409" y="760853"/>
            <a:ext cx="5684760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078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анными в цифрах_9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8D6AF-1C4B-D5D5-09AA-BF7F23D57C9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bg1"/>
                </a:solidFill>
              </a:rPr>
              <a:pPr algn="ctr"/>
              <a:t>‹#›</a:t>
            </a:fld>
            <a:endParaRPr lang="ru-RU" sz="907" dirty="0">
              <a:solidFill>
                <a:schemeClr val="bg1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71CE8D7-BE2D-3346-CA1A-D9A0A81B41A3}"/>
              </a:ext>
            </a:extLst>
          </p:cNvPr>
          <p:cNvSpPr/>
          <p:nvPr userDrawn="1"/>
        </p:nvSpPr>
        <p:spPr>
          <a:xfrm>
            <a:off x="389202" y="4476162"/>
            <a:ext cx="2668329" cy="2055398"/>
          </a:xfrm>
          <a:prstGeom prst="roundRect">
            <a:avLst>
              <a:gd name="adj" fmla="val 591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78BD1AD-F1D9-7B6E-D43D-0CDADEBCF811}"/>
              </a:ext>
            </a:extLst>
          </p:cNvPr>
          <p:cNvSpPr/>
          <p:nvPr userDrawn="1"/>
        </p:nvSpPr>
        <p:spPr>
          <a:xfrm>
            <a:off x="9139972" y="4476162"/>
            <a:ext cx="2668329" cy="2055398"/>
          </a:xfrm>
          <a:prstGeom prst="roundRect">
            <a:avLst>
              <a:gd name="adj" fmla="val 591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3E0486B-A47D-61DC-9E57-28DB68E3BA84}"/>
              </a:ext>
            </a:extLst>
          </p:cNvPr>
          <p:cNvSpPr/>
          <p:nvPr userDrawn="1"/>
        </p:nvSpPr>
        <p:spPr>
          <a:xfrm>
            <a:off x="6223049" y="4476162"/>
            <a:ext cx="2668329" cy="2055398"/>
          </a:xfrm>
          <a:prstGeom prst="roundRect">
            <a:avLst>
              <a:gd name="adj" fmla="val 591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F45282E-6F66-4AE4-D7BD-DFFC150972DE}"/>
              </a:ext>
            </a:extLst>
          </p:cNvPr>
          <p:cNvSpPr/>
          <p:nvPr userDrawn="1"/>
        </p:nvSpPr>
        <p:spPr>
          <a:xfrm>
            <a:off x="3306125" y="3515206"/>
            <a:ext cx="2668329" cy="2055398"/>
          </a:xfrm>
          <a:prstGeom prst="roundRect">
            <a:avLst>
              <a:gd name="adj" fmla="val 59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schemeClr val="bg1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F77E850-1804-30E6-D03A-DC6BF0402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558" y="760853"/>
            <a:ext cx="5687251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F8250E7-DA45-1487-CABA-ACF074A69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9" y="336226"/>
            <a:ext cx="5687252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47E9FAE8-793E-8AF2-3AF9-0384DF52A9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92409" y="760853"/>
            <a:ext cx="5684760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860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анными в цифрах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3518447-77AD-B173-310F-8D5FDEA97A0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39972" y="2246512"/>
            <a:ext cx="2668329" cy="4285050"/>
          </a:xfrm>
          <a:custGeom>
            <a:avLst/>
            <a:gdLst>
              <a:gd name="connsiteX0" fmla="*/ 138434 w 2340000"/>
              <a:gd name="connsiteY0" fmla="*/ 0 h 4723474"/>
              <a:gd name="connsiteX1" fmla="*/ 2201566 w 2340000"/>
              <a:gd name="connsiteY1" fmla="*/ 0 h 4723474"/>
              <a:gd name="connsiteX2" fmla="*/ 2340000 w 2340000"/>
              <a:gd name="connsiteY2" fmla="*/ 138434 h 4723474"/>
              <a:gd name="connsiteX3" fmla="*/ 2340000 w 2340000"/>
              <a:gd name="connsiteY3" fmla="*/ 4585040 h 4723474"/>
              <a:gd name="connsiteX4" fmla="*/ 2201566 w 2340000"/>
              <a:gd name="connsiteY4" fmla="*/ 4723474 h 4723474"/>
              <a:gd name="connsiteX5" fmla="*/ 138434 w 2340000"/>
              <a:gd name="connsiteY5" fmla="*/ 4723474 h 4723474"/>
              <a:gd name="connsiteX6" fmla="*/ 0 w 2340000"/>
              <a:gd name="connsiteY6" fmla="*/ 4585040 h 4723474"/>
              <a:gd name="connsiteX7" fmla="*/ 0 w 2340000"/>
              <a:gd name="connsiteY7" fmla="*/ 138434 h 4723474"/>
              <a:gd name="connsiteX8" fmla="*/ 138434 w 2340000"/>
              <a:gd name="connsiteY8" fmla="*/ 0 h 472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0000" h="4723474">
                <a:moveTo>
                  <a:pt x="138434" y="0"/>
                </a:moveTo>
                <a:lnTo>
                  <a:pt x="2201566" y="0"/>
                </a:lnTo>
                <a:cubicBezTo>
                  <a:pt x="2278021" y="0"/>
                  <a:pt x="2340000" y="61979"/>
                  <a:pt x="2340000" y="138434"/>
                </a:cubicBezTo>
                <a:lnTo>
                  <a:pt x="2340000" y="4585040"/>
                </a:lnTo>
                <a:cubicBezTo>
                  <a:pt x="2340000" y="4661495"/>
                  <a:pt x="2278021" y="4723474"/>
                  <a:pt x="2201566" y="4723474"/>
                </a:cubicBezTo>
                <a:lnTo>
                  <a:pt x="138434" y="4723474"/>
                </a:lnTo>
                <a:cubicBezTo>
                  <a:pt x="61979" y="4723474"/>
                  <a:pt x="0" y="4661495"/>
                  <a:pt x="0" y="4585040"/>
                </a:cubicBezTo>
                <a:lnTo>
                  <a:pt x="0" y="138434"/>
                </a:lnTo>
                <a:cubicBezTo>
                  <a:pt x="0" y="61979"/>
                  <a:pt x="61979" y="0"/>
                  <a:pt x="1384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8D6AF-1C4B-D5D5-09AA-BF7F23D57C9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F8250E7-DA45-1487-CABA-ACF074A69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9" y="336226"/>
            <a:ext cx="5687252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F9EC37A-7519-5D59-F3D9-C14885C72A19}"/>
              </a:ext>
            </a:extLst>
          </p:cNvPr>
          <p:cNvSpPr/>
          <p:nvPr userDrawn="1"/>
        </p:nvSpPr>
        <p:spPr>
          <a:xfrm>
            <a:off x="6218192" y="2246511"/>
            <a:ext cx="2666931" cy="2801093"/>
          </a:xfrm>
          <a:prstGeom prst="roundRect">
            <a:avLst>
              <a:gd name="adj" fmla="val 1014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BA3D589-02ED-786E-9990-52669411CD52}"/>
              </a:ext>
            </a:extLst>
          </p:cNvPr>
          <p:cNvSpPr/>
          <p:nvPr userDrawn="1"/>
        </p:nvSpPr>
        <p:spPr>
          <a:xfrm>
            <a:off x="389204" y="5236013"/>
            <a:ext cx="8502175" cy="1306342"/>
          </a:xfrm>
          <a:prstGeom prst="roundRect">
            <a:avLst>
              <a:gd name="adj" fmla="val 1014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7566992-F290-5158-2AFB-837D7C62D4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0199" y="750103"/>
            <a:ext cx="5683145" cy="9659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78F554A-EC3F-402C-D13C-98FA94720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0199" y="2363967"/>
            <a:ext cx="5683145" cy="235729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2490345E-E5F2-F89E-28C9-6EB1B2577F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199" y="1964899"/>
            <a:ext cx="5683145" cy="2816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52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700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анными в цифрах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3518447-77AD-B173-310F-8D5FDEA97A0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39972" y="2012542"/>
            <a:ext cx="2668329" cy="4519020"/>
          </a:xfrm>
          <a:custGeom>
            <a:avLst/>
            <a:gdLst>
              <a:gd name="connsiteX0" fmla="*/ 138434 w 2340000"/>
              <a:gd name="connsiteY0" fmla="*/ 0 h 4723474"/>
              <a:gd name="connsiteX1" fmla="*/ 2201566 w 2340000"/>
              <a:gd name="connsiteY1" fmla="*/ 0 h 4723474"/>
              <a:gd name="connsiteX2" fmla="*/ 2340000 w 2340000"/>
              <a:gd name="connsiteY2" fmla="*/ 138434 h 4723474"/>
              <a:gd name="connsiteX3" fmla="*/ 2340000 w 2340000"/>
              <a:gd name="connsiteY3" fmla="*/ 4585040 h 4723474"/>
              <a:gd name="connsiteX4" fmla="*/ 2201566 w 2340000"/>
              <a:gd name="connsiteY4" fmla="*/ 4723474 h 4723474"/>
              <a:gd name="connsiteX5" fmla="*/ 138434 w 2340000"/>
              <a:gd name="connsiteY5" fmla="*/ 4723474 h 4723474"/>
              <a:gd name="connsiteX6" fmla="*/ 0 w 2340000"/>
              <a:gd name="connsiteY6" fmla="*/ 4585040 h 4723474"/>
              <a:gd name="connsiteX7" fmla="*/ 0 w 2340000"/>
              <a:gd name="connsiteY7" fmla="*/ 138434 h 4723474"/>
              <a:gd name="connsiteX8" fmla="*/ 138434 w 2340000"/>
              <a:gd name="connsiteY8" fmla="*/ 0 h 472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0000" h="4723474">
                <a:moveTo>
                  <a:pt x="138434" y="0"/>
                </a:moveTo>
                <a:lnTo>
                  <a:pt x="2201566" y="0"/>
                </a:lnTo>
                <a:cubicBezTo>
                  <a:pt x="2278021" y="0"/>
                  <a:pt x="2340000" y="61979"/>
                  <a:pt x="2340000" y="138434"/>
                </a:cubicBezTo>
                <a:lnTo>
                  <a:pt x="2340000" y="4585040"/>
                </a:lnTo>
                <a:cubicBezTo>
                  <a:pt x="2340000" y="4661495"/>
                  <a:pt x="2278021" y="4723474"/>
                  <a:pt x="2201566" y="4723474"/>
                </a:cubicBezTo>
                <a:lnTo>
                  <a:pt x="138434" y="4723474"/>
                </a:lnTo>
                <a:cubicBezTo>
                  <a:pt x="61979" y="4723474"/>
                  <a:pt x="0" y="4661495"/>
                  <a:pt x="0" y="4585040"/>
                </a:cubicBezTo>
                <a:lnTo>
                  <a:pt x="0" y="138434"/>
                </a:lnTo>
                <a:cubicBezTo>
                  <a:pt x="0" y="61979"/>
                  <a:pt x="61979" y="0"/>
                  <a:pt x="1384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8D6AF-1C4B-D5D5-09AA-BF7F23D57C9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F8250E7-DA45-1487-CABA-ACF074A69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9" y="336226"/>
            <a:ext cx="5687252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F9EC37A-7519-5D59-F3D9-C14885C72A19}"/>
              </a:ext>
            </a:extLst>
          </p:cNvPr>
          <p:cNvSpPr/>
          <p:nvPr userDrawn="1"/>
        </p:nvSpPr>
        <p:spPr>
          <a:xfrm>
            <a:off x="6218192" y="2012540"/>
            <a:ext cx="2666931" cy="4519019"/>
          </a:xfrm>
          <a:prstGeom prst="roundRect">
            <a:avLst>
              <a:gd name="adj" fmla="val 760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7566992-F290-5158-2AFB-837D7C62D4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0199" y="750103"/>
            <a:ext cx="5693610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78F554A-EC3F-402C-D13C-98FA94720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0199" y="2363967"/>
            <a:ext cx="5693610" cy="41578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2490345E-E5F2-F89E-28C9-6EB1B2577F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199" y="1964899"/>
            <a:ext cx="5693610" cy="320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52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602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нформационный слайд_68" preserve="1" userDrawn="1">
  <p:cSld name="Информационный слайд_68">
    <p:bg>
      <p:bgPr>
        <a:solidFill>
          <a:schemeClr val="accent3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984FCE1-3C36-06EB-E112-B93F0BACC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9204" y="325476"/>
            <a:ext cx="1149434" cy="126383"/>
          </a:xfrm>
          <a:prstGeom prst="rect">
            <a:avLst/>
          </a:prstGeom>
        </p:spPr>
      </p:pic>
      <p:sp>
        <p:nvSpPr>
          <p:cNvPr id="3" name="Slide Number Placeholder 13">
            <a:extLst>
              <a:ext uri="{FF2B5EF4-FFF2-40B4-BE49-F238E27FC236}">
                <a16:creationId xmlns:a16="http://schemas.microsoft.com/office/drawing/2014/main" id="{C107840B-1BA9-CC2B-78D0-9C4E101247EC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bg1"/>
                </a:solidFill>
              </a:rPr>
              <a:pPr algn="ctr"/>
              <a:t>‹#›</a:t>
            </a:fld>
            <a:endParaRPr lang="ru-RU" sz="907" dirty="0">
              <a:solidFill>
                <a:schemeClr val="bg1"/>
              </a:solidFill>
            </a:endParaRPr>
          </a:p>
        </p:txBody>
      </p:sp>
      <p:cxnSp>
        <p:nvCxnSpPr>
          <p:cNvPr id="4" name="Google Shape;1809;p61">
            <a:extLst>
              <a:ext uri="{FF2B5EF4-FFF2-40B4-BE49-F238E27FC236}">
                <a16:creationId xmlns:a16="http://schemas.microsoft.com/office/drawing/2014/main" id="{710BC5FD-3BA7-E883-A60A-AAE74521253D}"/>
              </a:ext>
            </a:extLst>
          </p:cNvPr>
          <p:cNvCxnSpPr>
            <a:cxnSpLocks/>
          </p:cNvCxnSpPr>
          <p:nvPr userDrawn="1"/>
        </p:nvCxnSpPr>
        <p:spPr>
          <a:xfrm>
            <a:off x="1402750" y="4558530"/>
            <a:ext cx="4570096" cy="0"/>
          </a:xfrm>
          <a:prstGeom prst="straightConnector1">
            <a:avLst/>
          </a:prstGeom>
          <a:noFill/>
          <a:ln w="1047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DDB4141D-C370-3FC9-9256-9B65566F54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905" y="4437412"/>
            <a:ext cx="4913311" cy="61004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7012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нформационный слайд_68" preserve="1" userDrawn="1">
  <p:cSld name="1_Информационный слайд_68">
    <p:bg>
      <p:bgPr>
        <a:solidFill>
          <a:schemeClr val="bg2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984FCE1-3C36-06EB-E112-B93F0BACC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9204" y="325476"/>
            <a:ext cx="1149434" cy="126383"/>
          </a:xfrm>
          <a:prstGeom prst="rect">
            <a:avLst/>
          </a:prstGeom>
        </p:spPr>
      </p:pic>
      <p:sp>
        <p:nvSpPr>
          <p:cNvPr id="3" name="Slide Number Placeholder 13">
            <a:extLst>
              <a:ext uri="{FF2B5EF4-FFF2-40B4-BE49-F238E27FC236}">
                <a16:creationId xmlns:a16="http://schemas.microsoft.com/office/drawing/2014/main" id="{C107840B-1BA9-CC2B-78D0-9C4E101247EC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bg1"/>
                </a:solidFill>
              </a:rPr>
              <a:pPr algn="ctr"/>
              <a:t>‹#›</a:t>
            </a:fld>
            <a:endParaRPr lang="ru-RU" sz="907" dirty="0">
              <a:solidFill>
                <a:schemeClr val="bg1"/>
              </a:solidFill>
            </a:endParaRPr>
          </a:p>
        </p:txBody>
      </p:sp>
      <p:cxnSp>
        <p:nvCxnSpPr>
          <p:cNvPr id="4" name="Google Shape;1809;p61">
            <a:extLst>
              <a:ext uri="{FF2B5EF4-FFF2-40B4-BE49-F238E27FC236}">
                <a16:creationId xmlns:a16="http://schemas.microsoft.com/office/drawing/2014/main" id="{710BC5FD-3BA7-E883-A60A-AAE74521253D}"/>
              </a:ext>
            </a:extLst>
          </p:cNvPr>
          <p:cNvCxnSpPr>
            <a:cxnSpLocks/>
          </p:cNvCxnSpPr>
          <p:nvPr userDrawn="1"/>
        </p:nvCxnSpPr>
        <p:spPr>
          <a:xfrm>
            <a:off x="1402750" y="4558530"/>
            <a:ext cx="4570096" cy="0"/>
          </a:xfrm>
          <a:prstGeom prst="straightConnector1">
            <a:avLst/>
          </a:prstGeom>
          <a:noFill/>
          <a:ln w="1047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E338341-4D9A-CEA7-1CB9-70E932E6E5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905" y="4437412"/>
            <a:ext cx="4913311" cy="61004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9854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E138-EB41-418F-BD0F-849C01D5C5F2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B87C-0AAB-41CE-8C33-D28082391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9350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нформационный слайд_68" preserve="1" userDrawn="1">
  <p:cSld name="1_Информационный слайд_68">
    <p:bg>
      <p:bgPr>
        <a:solidFill>
          <a:schemeClr val="tx2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984FCE1-3C36-06EB-E112-B93F0BACC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9204" y="325476"/>
            <a:ext cx="1149434" cy="126383"/>
          </a:xfrm>
          <a:prstGeom prst="rect">
            <a:avLst/>
          </a:prstGeom>
        </p:spPr>
      </p:pic>
      <p:sp>
        <p:nvSpPr>
          <p:cNvPr id="3" name="Slide Number Placeholder 13">
            <a:extLst>
              <a:ext uri="{FF2B5EF4-FFF2-40B4-BE49-F238E27FC236}">
                <a16:creationId xmlns:a16="http://schemas.microsoft.com/office/drawing/2014/main" id="{C107840B-1BA9-CC2B-78D0-9C4E101247EC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bg1"/>
                </a:solidFill>
              </a:rPr>
              <a:pPr algn="ctr"/>
              <a:t>‹#›</a:t>
            </a:fld>
            <a:endParaRPr lang="ru-RU" sz="907" dirty="0">
              <a:solidFill>
                <a:schemeClr val="bg1"/>
              </a:solidFill>
            </a:endParaRPr>
          </a:p>
        </p:txBody>
      </p:sp>
      <p:cxnSp>
        <p:nvCxnSpPr>
          <p:cNvPr id="4" name="Google Shape;1809;p61">
            <a:extLst>
              <a:ext uri="{FF2B5EF4-FFF2-40B4-BE49-F238E27FC236}">
                <a16:creationId xmlns:a16="http://schemas.microsoft.com/office/drawing/2014/main" id="{710BC5FD-3BA7-E883-A60A-AAE74521253D}"/>
              </a:ext>
            </a:extLst>
          </p:cNvPr>
          <p:cNvCxnSpPr>
            <a:cxnSpLocks/>
          </p:cNvCxnSpPr>
          <p:nvPr userDrawn="1"/>
        </p:nvCxnSpPr>
        <p:spPr>
          <a:xfrm>
            <a:off x="1402750" y="4558530"/>
            <a:ext cx="4570096" cy="0"/>
          </a:xfrm>
          <a:prstGeom prst="straightConnector1">
            <a:avLst/>
          </a:prstGeom>
          <a:noFill/>
          <a:ln w="104775" cap="flat" cmpd="sng">
            <a:solidFill>
              <a:schemeClr val="bg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E338341-4D9A-CEA7-1CB9-70E932E6E5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905" y="4437412"/>
            <a:ext cx="4913311" cy="61004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0182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Перебивоч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8D6AF-1C4B-D5D5-09AA-BF7F23D57C9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F77E850-1804-30E6-D03A-DC6BF0402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557" y="760853"/>
            <a:ext cx="5142288" cy="25482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54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F8250E7-DA45-1487-CABA-ACF074A69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8" y="336226"/>
            <a:ext cx="5142289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307D366A-9A93-C6B9-6E0C-24D6B28120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0198" y="5882095"/>
            <a:ext cx="5140036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8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130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Перебивоч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8D6AF-1C4B-D5D5-09AA-BF7F23D57C9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F77E850-1804-30E6-D03A-DC6BF0402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557" y="760853"/>
            <a:ext cx="5142288" cy="23549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54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F8250E7-DA45-1487-CABA-ACF074A69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8" y="336226"/>
            <a:ext cx="5142289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3DFFA18-86B9-7564-281F-BC4E39541128}"/>
              </a:ext>
            </a:extLst>
          </p:cNvPr>
          <p:cNvSpPr/>
          <p:nvPr userDrawn="1"/>
        </p:nvSpPr>
        <p:spPr>
          <a:xfrm>
            <a:off x="9139972" y="3318185"/>
            <a:ext cx="2668329" cy="3213376"/>
          </a:xfrm>
          <a:prstGeom prst="roundRect">
            <a:avLst>
              <a:gd name="adj" fmla="val 59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B37103F-3959-D758-0A2D-E627A8603BD0}"/>
              </a:ext>
            </a:extLst>
          </p:cNvPr>
          <p:cNvSpPr/>
          <p:nvPr userDrawn="1"/>
        </p:nvSpPr>
        <p:spPr>
          <a:xfrm>
            <a:off x="6223049" y="3318185"/>
            <a:ext cx="2668329" cy="3213376"/>
          </a:xfrm>
          <a:prstGeom prst="roundRect">
            <a:avLst>
              <a:gd name="adj" fmla="val 591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DDA751D-02BA-708D-48DD-7C1D6F5BFDF0}"/>
              </a:ext>
            </a:extLst>
          </p:cNvPr>
          <p:cNvSpPr/>
          <p:nvPr userDrawn="1"/>
        </p:nvSpPr>
        <p:spPr>
          <a:xfrm>
            <a:off x="3292926" y="3318185"/>
            <a:ext cx="2668329" cy="3213376"/>
          </a:xfrm>
          <a:prstGeom prst="roundRect">
            <a:avLst>
              <a:gd name="adj" fmla="val 59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69A8A33-943C-FCC9-9607-4206A277DDCB}"/>
              </a:ext>
            </a:extLst>
          </p:cNvPr>
          <p:cNvSpPr/>
          <p:nvPr userDrawn="1"/>
        </p:nvSpPr>
        <p:spPr>
          <a:xfrm>
            <a:off x="376003" y="3318185"/>
            <a:ext cx="2668329" cy="3213376"/>
          </a:xfrm>
          <a:prstGeom prst="roundRect">
            <a:avLst>
              <a:gd name="adj" fmla="val 591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63915511-F74F-12AB-57CF-02CFCEF27A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92409" y="760853"/>
            <a:ext cx="5684760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7416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Перебивоч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8D6AF-1C4B-D5D5-09AA-BF7F23D57C9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F77E850-1804-30E6-D03A-DC6BF0402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557" y="760852"/>
            <a:ext cx="5142288" cy="23650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54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F8250E7-DA45-1487-CABA-ACF074A69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8" y="336226"/>
            <a:ext cx="5142289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6F26D631-7B2B-CAF8-2F48-C0BCE9A5D0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92409" y="760853"/>
            <a:ext cx="5684760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565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C3B3318-C475-1182-335A-E8DDE0E997E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1"/>
            <a:ext cx="4032905" cy="6857998"/>
          </a:xfrm>
          <a:custGeom>
            <a:avLst/>
            <a:gdLst>
              <a:gd name="connsiteX0" fmla="*/ 0 w 3536669"/>
              <a:gd name="connsiteY0" fmla="*/ 0 h 7559673"/>
              <a:gd name="connsiteX1" fmla="*/ 3192969 w 3536669"/>
              <a:gd name="connsiteY1" fmla="*/ 0 h 7559673"/>
              <a:gd name="connsiteX2" fmla="*/ 3536669 w 3536669"/>
              <a:gd name="connsiteY2" fmla="*/ 343700 h 7559673"/>
              <a:gd name="connsiteX3" fmla="*/ 3536669 w 3536669"/>
              <a:gd name="connsiteY3" fmla="*/ 7215973 h 7559673"/>
              <a:gd name="connsiteX4" fmla="*/ 3192969 w 3536669"/>
              <a:gd name="connsiteY4" fmla="*/ 7559673 h 7559673"/>
              <a:gd name="connsiteX5" fmla="*/ 0 w 3536669"/>
              <a:gd name="connsiteY5" fmla="*/ 7559673 h 755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6669" h="7559673">
                <a:moveTo>
                  <a:pt x="0" y="0"/>
                </a:moveTo>
                <a:lnTo>
                  <a:pt x="3192969" y="0"/>
                </a:lnTo>
                <a:cubicBezTo>
                  <a:pt x="3382789" y="0"/>
                  <a:pt x="3536669" y="153880"/>
                  <a:pt x="3536669" y="343700"/>
                </a:cubicBezTo>
                <a:lnTo>
                  <a:pt x="3536669" y="7215973"/>
                </a:lnTo>
                <a:cubicBezTo>
                  <a:pt x="3536669" y="7405793"/>
                  <a:pt x="3382789" y="7559673"/>
                  <a:pt x="3192969" y="7559673"/>
                </a:cubicBezTo>
                <a:lnTo>
                  <a:pt x="0" y="755967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D742660A-794A-4C11-7629-8F464E50E735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B369417A-AA46-705F-99A2-B3F3B3CF2A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9219" y="760853"/>
            <a:ext cx="7541599" cy="5340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039FAD00-0AC5-B9BB-6ABE-0B55567E78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62860" y="336226"/>
            <a:ext cx="7541599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857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Перебивоч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A89EF548-6C36-07D8-B688-E788FDAE721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4539336"/>
            <a:ext cx="12192000" cy="2318664"/>
          </a:xfrm>
          <a:custGeom>
            <a:avLst/>
            <a:gdLst>
              <a:gd name="connsiteX0" fmla="*/ 576080 w 10691813"/>
              <a:gd name="connsiteY0" fmla="*/ 0 h 2555898"/>
              <a:gd name="connsiteX1" fmla="*/ 10115733 w 10691813"/>
              <a:gd name="connsiteY1" fmla="*/ 0 h 2555898"/>
              <a:gd name="connsiteX2" fmla="*/ 10691813 w 10691813"/>
              <a:gd name="connsiteY2" fmla="*/ 576080 h 2555898"/>
              <a:gd name="connsiteX3" fmla="*/ 10691813 w 10691813"/>
              <a:gd name="connsiteY3" fmla="*/ 2555898 h 2555898"/>
              <a:gd name="connsiteX4" fmla="*/ 0 w 10691813"/>
              <a:gd name="connsiteY4" fmla="*/ 2555898 h 2555898"/>
              <a:gd name="connsiteX5" fmla="*/ 0 w 10691813"/>
              <a:gd name="connsiteY5" fmla="*/ 576080 h 2555898"/>
              <a:gd name="connsiteX6" fmla="*/ 576080 w 10691813"/>
              <a:gd name="connsiteY6" fmla="*/ 0 h 255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1813" h="2555898">
                <a:moveTo>
                  <a:pt x="576080" y="0"/>
                </a:moveTo>
                <a:lnTo>
                  <a:pt x="10115733" y="0"/>
                </a:lnTo>
                <a:cubicBezTo>
                  <a:pt x="10433893" y="0"/>
                  <a:pt x="10691813" y="257920"/>
                  <a:pt x="10691813" y="576080"/>
                </a:cubicBezTo>
                <a:lnTo>
                  <a:pt x="10691813" y="2555898"/>
                </a:lnTo>
                <a:lnTo>
                  <a:pt x="0" y="2555898"/>
                </a:lnTo>
                <a:lnTo>
                  <a:pt x="0" y="576080"/>
                </a:lnTo>
                <a:cubicBezTo>
                  <a:pt x="0" y="257920"/>
                  <a:pt x="257920" y="0"/>
                  <a:pt x="576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8D6AF-1C4B-D5D5-09AA-BF7F23D57C9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F77E850-1804-30E6-D03A-DC6BF0402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558" y="760853"/>
            <a:ext cx="5687251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F8250E7-DA45-1487-CABA-ACF074A69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9" y="336226"/>
            <a:ext cx="5687252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0DCEEA28-663B-7ACF-4D2A-D36DA321F3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92409" y="760853"/>
            <a:ext cx="5684760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651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192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Перебивоч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8D6AF-1C4B-D5D5-09AA-BF7F23D57C9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F77E850-1804-30E6-D03A-DC6BF0402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558" y="760853"/>
            <a:ext cx="5687251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F8250E7-DA45-1487-CABA-ACF074A69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9" y="336226"/>
            <a:ext cx="5687252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" name="Picture Placeholder 35">
            <a:extLst>
              <a:ext uri="{FF2B5EF4-FFF2-40B4-BE49-F238E27FC236}">
                <a16:creationId xmlns:a16="http://schemas.microsoft.com/office/drawing/2014/main" id="{1C8C69B2-7E63-2975-3232-91F5936F645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9205" y="4539336"/>
            <a:ext cx="11413592" cy="1993191"/>
          </a:xfrm>
          <a:custGeom>
            <a:avLst/>
            <a:gdLst>
              <a:gd name="connsiteX0" fmla="*/ 242485 w 10009186"/>
              <a:gd name="connsiteY0" fmla="*/ 0 h 3421062"/>
              <a:gd name="connsiteX1" fmla="*/ 9766701 w 10009186"/>
              <a:gd name="connsiteY1" fmla="*/ 0 h 3421062"/>
              <a:gd name="connsiteX2" fmla="*/ 10009186 w 10009186"/>
              <a:gd name="connsiteY2" fmla="*/ 242485 h 3421062"/>
              <a:gd name="connsiteX3" fmla="*/ 10009186 w 10009186"/>
              <a:gd name="connsiteY3" fmla="*/ 3178577 h 3421062"/>
              <a:gd name="connsiteX4" fmla="*/ 9766701 w 10009186"/>
              <a:gd name="connsiteY4" fmla="*/ 3421062 h 3421062"/>
              <a:gd name="connsiteX5" fmla="*/ 242485 w 10009186"/>
              <a:gd name="connsiteY5" fmla="*/ 3421062 h 3421062"/>
              <a:gd name="connsiteX6" fmla="*/ 0 w 10009186"/>
              <a:gd name="connsiteY6" fmla="*/ 3178577 h 3421062"/>
              <a:gd name="connsiteX7" fmla="*/ 0 w 10009186"/>
              <a:gd name="connsiteY7" fmla="*/ 242485 h 3421062"/>
              <a:gd name="connsiteX8" fmla="*/ 242485 w 10009186"/>
              <a:gd name="connsiteY8" fmla="*/ 0 h 342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9186" h="3421062">
                <a:moveTo>
                  <a:pt x="242485" y="0"/>
                </a:moveTo>
                <a:lnTo>
                  <a:pt x="9766701" y="0"/>
                </a:lnTo>
                <a:cubicBezTo>
                  <a:pt x="9900622" y="0"/>
                  <a:pt x="10009186" y="108564"/>
                  <a:pt x="10009186" y="242485"/>
                </a:cubicBezTo>
                <a:lnTo>
                  <a:pt x="10009186" y="3178577"/>
                </a:lnTo>
                <a:cubicBezTo>
                  <a:pt x="10009186" y="3312498"/>
                  <a:pt x="9900622" y="3421062"/>
                  <a:pt x="9766701" y="3421062"/>
                </a:cubicBezTo>
                <a:lnTo>
                  <a:pt x="242485" y="3421062"/>
                </a:lnTo>
                <a:cubicBezTo>
                  <a:pt x="108564" y="3421062"/>
                  <a:pt x="0" y="3312498"/>
                  <a:pt x="0" y="3178577"/>
                </a:cubicBezTo>
                <a:lnTo>
                  <a:pt x="0" y="242485"/>
                </a:lnTo>
                <a:cubicBezTo>
                  <a:pt x="0" y="108564"/>
                  <a:pt x="108564" y="0"/>
                  <a:pt x="24248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FB3402EF-075C-9B60-1947-12DB0F07EF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92409" y="760853"/>
            <a:ext cx="5684760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565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D742660A-794A-4C11-7629-8F464E50E735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696CD345-39A0-0324-77E5-FFAAC1E28C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569" y="760853"/>
            <a:ext cx="5824432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48EF309D-C3AA-D860-F205-08CF6FC73B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5208" y="336226"/>
            <a:ext cx="5831697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9B26137-E76E-6E1A-3CDB-17B81EB994AD}"/>
              </a:ext>
            </a:extLst>
          </p:cNvPr>
          <p:cNvSpPr/>
          <p:nvPr userDrawn="1"/>
        </p:nvSpPr>
        <p:spPr>
          <a:xfrm>
            <a:off x="9037644" y="1"/>
            <a:ext cx="3154355" cy="6857998"/>
          </a:xfrm>
          <a:custGeom>
            <a:avLst/>
            <a:gdLst>
              <a:gd name="connsiteX0" fmla="*/ 319809 w 2766222"/>
              <a:gd name="connsiteY0" fmla="*/ 0 h 7559673"/>
              <a:gd name="connsiteX1" fmla="*/ 2766222 w 2766222"/>
              <a:gd name="connsiteY1" fmla="*/ 0 h 7559673"/>
              <a:gd name="connsiteX2" fmla="*/ 2766222 w 2766222"/>
              <a:gd name="connsiteY2" fmla="*/ 7559673 h 7559673"/>
              <a:gd name="connsiteX3" fmla="*/ 319809 w 2766222"/>
              <a:gd name="connsiteY3" fmla="*/ 7559673 h 7559673"/>
              <a:gd name="connsiteX4" fmla="*/ 0 w 2766222"/>
              <a:gd name="connsiteY4" fmla="*/ 7239864 h 7559673"/>
              <a:gd name="connsiteX5" fmla="*/ 0 w 2766222"/>
              <a:gd name="connsiteY5" fmla="*/ 319809 h 7559673"/>
              <a:gd name="connsiteX6" fmla="*/ 319809 w 2766222"/>
              <a:gd name="connsiteY6" fmla="*/ 0 h 755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6222" h="7559673">
                <a:moveTo>
                  <a:pt x="319809" y="0"/>
                </a:moveTo>
                <a:lnTo>
                  <a:pt x="2766222" y="0"/>
                </a:lnTo>
                <a:lnTo>
                  <a:pt x="2766222" y="7559673"/>
                </a:lnTo>
                <a:lnTo>
                  <a:pt x="319809" y="7559673"/>
                </a:lnTo>
                <a:cubicBezTo>
                  <a:pt x="143183" y="7559673"/>
                  <a:pt x="0" y="7416490"/>
                  <a:pt x="0" y="7239864"/>
                </a:cubicBezTo>
                <a:lnTo>
                  <a:pt x="0" y="319809"/>
                </a:lnTo>
                <a:cubicBezTo>
                  <a:pt x="0" y="143183"/>
                  <a:pt x="143183" y="0"/>
                  <a:pt x="31980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633"/>
          </a:p>
        </p:txBody>
      </p:sp>
    </p:spTree>
    <p:extLst>
      <p:ext uri="{BB962C8B-B14F-4D97-AF65-F5344CB8AC3E}">
        <p14:creationId xmlns:p14="http://schemas.microsoft.com/office/powerpoint/2010/main" val="676448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Перебивоч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8D6AF-1C4B-D5D5-09AA-BF7F23D57C9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F77E850-1804-30E6-D03A-DC6BF0402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558" y="760853"/>
            <a:ext cx="5687251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F8250E7-DA45-1487-CABA-ACF074A69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9" y="336226"/>
            <a:ext cx="5687252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5629FCD-D9F8-961B-9EA1-F4622097E5B4}"/>
              </a:ext>
            </a:extLst>
          </p:cNvPr>
          <p:cNvSpPr/>
          <p:nvPr userDrawn="1"/>
        </p:nvSpPr>
        <p:spPr>
          <a:xfrm>
            <a:off x="405408" y="3455842"/>
            <a:ext cx="11394695" cy="3075718"/>
          </a:xfrm>
          <a:prstGeom prst="roundRect">
            <a:avLst>
              <a:gd name="adj" fmla="val 59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CD207BED-2359-316F-E02E-4ADC43074B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92409" y="1948983"/>
            <a:ext cx="5684760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B38DCB4B-52ED-C95A-3B44-8FF5F5C4C9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2690" y="1948983"/>
            <a:ext cx="5684760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35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Перебивоч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8D6AF-1C4B-D5D5-09AA-BF7F23D57C9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F8250E7-DA45-1487-CABA-ACF074A69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8" y="338921"/>
            <a:ext cx="5030837" cy="3452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B9F9A14-1280-1355-FE63-F9192786D7FA}"/>
              </a:ext>
            </a:extLst>
          </p:cNvPr>
          <p:cNvSpPr/>
          <p:nvPr userDrawn="1"/>
        </p:nvSpPr>
        <p:spPr>
          <a:xfrm>
            <a:off x="5520511" y="684197"/>
            <a:ext cx="6282286" cy="5864702"/>
          </a:xfrm>
          <a:prstGeom prst="roundRect">
            <a:avLst>
              <a:gd name="adj" fmla="val 438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FCA36DC-2E8C-A65A-77E3-B4E5654AFEA1}"/>
              </a:ext>
            </a:extLst>
          </p:cNvPr>
          <p:cNvSpPr/>
          <p:nvPr userDrawn="1"/>
        </p:nvSpPr>
        <p:spPr>
          <a:xfrm>
            <a:off x="375605" y="684197"/>
            <a:ext cx="4935431" cy="5864702"/>
          </a:xfrm>
          <a:prstGeom prst="roundRect">
            <a:avLst>
              <a:gd name="adj" fmla="val 647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</p:spTree>
    <p:extLst>
      <p:ext uri="{BB962C8B-B14F-4D97-AF65-F5344CB8AC3E}">
        <p14:creationId xmlns:p14="http://schemas.microsoft.com/office/powerpoint/2010/main" val="3960301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E138-EB41-418F-BD0F-849C01D5C5F2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B87C-0AAB-41CE-8C33-D28082391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3533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Перебивоч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8D6AF-1C4B-D5D5-09AA-BF7F23D57C9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F77E850-1804-30E6-D03A-DC6BF0402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558" y="767984"/>
            <a:ext cx="5030835" cy="10924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F8250E7-DA45-1487-CABA-ACF074A69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8" y="338921"/>
            <a:ext cx="5030837" cy="4128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CF72AA9A-B5F6-17A9-0D67-63928EA3DCBC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266107" y="2390348"/>
            <a:ext cx="5030835" cy="4041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CC937CBF-2F81-3A6E-D179-3BE23C6F3B8D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66107" y="1966978"/>
            <a:ext cx="5030835" cy="3185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52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B721CCF1-3184-F3A4-0AAF-28A3D171CF70}"/>
              </a:ext>
            </a:extLst>
          </p:cNvPr>
          <p:cNvSpPr/>
          <p:nvPr userDrawn="1"/>
        </p:nvSpPr>
        <p:spPr>
          <a:xfrm>
            <a:off x="5520511" y="3707605"/>
            <a:ext cx="3028012" cy="2841294"/>
          </a:xfrm>
          <a:prstGeom prst="roundRect">
            <a:avLst>
              <a:gd name="adj" fmla="val 591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04EC9DE7-3DC1-3F87-4D7E-E681A0A0C46B}"/>
              </a:ext>
            </a:extLst>
          </p:cNvPr>
          <p:cNvSpPr/>
          <p:nvPr userDrawn="1"/>
        </p:nvSpPr>
        <p:spPr>
          <a:xfrm>
            <a:off x="8772092" y="3707605"/>
            <a:ext cx="3028012" cy="2841294"/>
          </a:xfrm>
          <a:prstGeom prst="roundRect">
            <a:avLst>
              <a:gd name="adj" fmla="val 591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7BF824DF-8ABC-32D0-9CCA-0F4EE141FE2A}"/>
              </a:ext>
            </a:extLst>
          </p:cNvPr>
          <p:cNvSpPr/>
          <p:nvPr userDrawn="1"/>
        </p:nvSpPr>
        <p:spPr>
          <a:xfrm>
            <a:off x="5520511" y="684196"/>
            <a:ext cx="3028012" cy="2841294"/>
          </a:xfrm>
          <a:prstGeom prst="roundRect">
            <a:avLst>
              <a:gd name="adj" fmla="val 591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AA25D728-FF71-F767-DA22-FD52C7D64E82}"/>
              </a:ext>
            </a:extLst>
          </p:cNvPr>
          <p:cNvSpPr/>
          <p:nvPr userDrawn="1"/>
        </p:nvSpPr>
        <p:spPr>
          <a:xfrm>
            <a:off x="8772092" y="684196"/>
            <a:ext cx="3028012" cy="2841294"/>
          </a:xfrm>
          <a:prstGeom prst="roundRect">
            <a:avLst>
              <a:gd name="adj" fmla="val 591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</p:spTree>
    <p:extLst>
      <p:ext uri="{BB962C8B-B14F-4D97-AF65-F5344CB8AC3E}">
        <p14:creationId xmlns:p14="http://schemas.microsoft.com/office/powerpoint/2010/main" val="3173624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Перебивоч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8D6AF-1C4B-D5D5-09AA-BF7F23D57C9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B721CCF1-3184-F3A4-0AAF-28A3D171CF70}"/>
              </a:ext>
            </a:extLst>
          </p:cNvPr>
          <p:cNvSpPr/>
          <p:nvPr userDrawn="1"/>
        </p:nvSpPr>
        <p:spPr>
          <a:xfrm>
            <a:off x="5520511" y="3707605"/>
            <a:ext cx="3028012" cy="2841294"/>
          </a:xfrm>
          <a:prstGeom prst="roundRect">
            <a:avLst>
              <a:gd name="adj" fmla="val 591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04EC9DE7-3DC1-3F87-4D7E-E681A0A0C46B}"/>
              </a:ext>
            </a:extLst>
          </p:cNvPr>
          <p:cNvSpPr/>
          <p:nvPr userDrawn="1"/>
        </p:nvSpPr>
        <p:spPr>
          <a:xfrm>
            <a:off x="8772092" y="3707605"/>
            <a:ext cx="3028012" cy="2841294"/>
          </a:xfrm>
          <a:prstGeom prst="roundRect">
            <a:avLst>
              <a:gd name="adj" fmla="val 591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7BF824DF-8ABC-32D0-9CCA-0F4EE141FE2A}"/>
              </a:ext>
            </a:extLst>
          </p:cNvPr>
          <p:cNvSpPr/>
          <p:nvPr userDrawn="1"/>
        </p:nvSpPr>
        <p:spPr>
          <a:xfrm>
            <a:off x="5520511" y="684196"/>
            <a:ext cx="3028012" cy="2841294"/>
          </a:xfrm>
          <a:prstGeom prst="roundRect">
            <a:avLst>
              <a:gd name="adj" fmla="val 591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AA25D728-FF71-F767-DA22-FD52C7D64E82}"/>
              </a:ext>
            </a:extLst>
          </p:cNvPr>
          <p:cNvSpPr/>
          <p:nvPr userDrawn="1"/>
        </p:nvSpPr>
        <p:spPr>
          <a:xfrm>
            <a:off x="8772092" y="684196"/>
            <a:ext cx="3028012" cy="2841294"/>
          </a:xfrm>
          <a:prstGeom prst="roundRect">
            <a:avLst>
              <a:gd name="adj" fmla="val 59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76C7D0D-8693-015A-E3D3-61C769B85332}"/>
              </a:ext>
            </a:extLst>
          </p:cNvPr>
          <p:cNvSpPr/>
          <p:nvPr userDrawn="1"/>
        </p:nvSpPr>
        <p:spPr>
          <a:xfrm>
            <a:off x="375605" y="684197"/>
            <a:ext cx="4935431" cy="5864702"/>
          </a:xfrm>
          <a:prstGeom prst="roundRect">
            <a:avLst>
              <a:gd name="adj" fmla="val 647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B8AB229D-34FF-C8C4-1BBB-F667ED7F3C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8" y="338921"/>
            <a:ext cx="5030837" cy="3452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610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7611E78-3E8A-45AC-B816-97E1946C8A8B}"/>
              </a:ext>
            </a:extLst>
          </p:cNvPr>
          <p:cNvSpPr/>
          <p:nvPr userDrawn="1"/>
        </p:nvSpPr>
        <p:spPr>
          <a:xfrm>
            <a:off x="389202" y="3428999"/>
            <a:ext cx="3653559" cy="3102562"/>
          </a:xfrm>
          <a:prstGeom prst="roundRect">
            <a:avLst>
              <a:gd name="adj" fmla="val 591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48A63CB-9ECA-DDFB-0563-A83CB8BB5B21}"/>
              </a:ext>
            </a:extLst>
          </p:cNvPr>
          <p:cNvSpPr/>
          <p:nvPr userDrawn="1"/>
        </p:nvSpPr>
        <p:spPr>
          <a:xfrm>
            <a:off x="4269221" y="3428999"/>
            <a:ext cx="3653559" cy="3102562"/>
          </a:xfrm>
          <a:prstGeom prst="roundRect">
            <a:avLst>
              <a:gd name="adj" fmla="val 59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6D51341-38DB-7F95-03F5-1F28AFDF1A93}"/>
              </a:ext>
            </a:extLst>
          </p:cNvPr>
          <p:cNvSpPr/>
          <p:nvPr userDrawn="1"/>
        </p:nvSpPr>
        <p:spPr>
          <a:xfrm>
            <a:off x="8157259" y="3428999"/>
            <a:ext cx="3653559" cy="3102562"/>
          </a:xfrm>
          <a:prstGeom prst="roundRect">
            <a:avLst>
              <a:gd name="adj" fmla="val 591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D742660A-794A-4C11-7629-8F464E50E735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C7C7619-6205-39F0-36D3-28EF8F3E6F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285DCC19-9E52-0B9E-3D61-3CE2F6ADEB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8" y="338921"/>
            <a:ext cx="5030837" cy="4128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0DB8B41-E844-1F9A-F8F3-1A5253A73A69}"/>
              </a:ext>
            </a:extLst>
          </p:cNvPr>
          <p:cNvSpPr/>
          <p:nvPr userDrawn="1"/>
        </p:nvSpPr>
        <p:spPr>
          <a:xfrm>
            <a:off x="405409" y="751759"/>
            <a:ext cx="11397390" cy="2485420"/>
          </a:xfrm>
          <a:prstGeom prst="roundRect">
            <a:avLst>
              <a:gd name="adj" fmla="val 607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21470237-BB94-6C55-719F-A8C97AE9C7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892" y="978790"/>
            <a:ext cx="5506012" cy="8417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210AC18-1D04-D203-0A97-16230EA08F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0892" y="2073040"/>
            <a:ext cx="5506012" cy="880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504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Перебивоч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8D6AF-1C4B-D5D5-09AA-BF7F23D57C9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B721CCF1-3184-F3A4-0AAF-28A3D171CF70}"/>
              </a:ext>
            </a:extLst>
          </p:cNvPr>
          <p:cNvSpPr/>
          <p:nvPr userDrawn="1"/>
        </p:nvSpPr>
        <p:spPr>
          <a:xfrm>
            <a:off x="5520511" y="3707605"/>
            <a:ext cx="3028012" cy="2841294"/>
          </a:xfrm>
          <a:prstGeom prst="roundRect">
            <a:avLst>
              <a:gd name="adj" fmla="val 59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04EC9DE7-3DC1-3F87-4D7E-E681A0A0C46B}"/>
              </a:ext>
            </a:extLst>
          </p:cNvPr>
          <p:cNvSpPr/>
          <p:nvPr userDrawn="1"/>
        </p:nvSpPr>
        <p:spPr>
          <a:xfrm>
            <a:off x="8772092" y="3707605"/>
            <a:ext cx="3028012" cy="2841294"/>
          </a:xfrm>
          <a:prstGeom prst="roundRect">
            <a:avLst>
              <a:gd name="adj" fmla="val 59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7BF824DF-8ABC-32D0-9CCA-0F4EE141FE2A}"/>
              </a:ext>
            </a:extLst>
          </p:cNvPr>
          <p:cNvSpPr/>
          <p:nvPr userDrawn="1"/>
        </p:nvSpPr>
        <p:spPr>
          <a:xfrm>
            <a:off x="5520511" y="684196"/>
            <a:ext cx="3028012" cy="2841294"/>
          </a:xfrm>
          <a:prstGeom prst="roundRect">
            <a:avLst>
              <a:gd name="adj" fmla="val 591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AA25D728-FF71-F767-DA22-FD52C7D64E82}"/>
              </a:ext>
            </a:extLst>
          </p:cNvPr>
          <p:cNvSpPr/>
          <p:nvPr userDrawn="1"/>
        </p:nvSpPr>
        <p:spPr>
          <a:xfrm>
            <a:off x="8772092" y="684196"/>
            <a:ext cx="3028012" cy="2841294"/>
          </a:xfrm>
          <a:prstGeom prst="roundRect">
            <a:avLst>
              <a:gd name="adj" fmla="val 59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76C7D0D-8693-015A-E3D3-61C769B85332}"/>
              </a:ext>
            </a:extLst>
          </p:cNvPr>
          <p:cNvSpPr/>
          <p:nvPr userDrawn="1"/>
        </p:nvSpPr>
        <p:spPr>
          <a:xfrm>
            <a:off x="375605" y="684197"/>
            <a:ext cx="4935431" cy="5864702"/>
          </a:xfrm>
          <a:prstGeom prst="roundRect">
            <a:avLst>
              <a:gd name="adj" fmla="val 647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32A28A8C-75EE-D809-07C5-276D99267B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8" y="338921"/>
            <a:ext cx="5030837" cy="3452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520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Перебивоч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EF6EC234-2820-8D15-7AD7-2DA96D3A6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21" name="Slide Number Placeholder 13">
            <a:extLst>
              <a:ext uri="{FF2B5EF4-FFF2-40B4-BE49-F238E27FC236}">
                <a16:creationId xmlns:a16="http://schemas.microsoft.com/office/drawing/2014/main" id="{1969F1EF-5049-A389-5EE2-A4DAA46E219B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F1192ACF-1D13-E5E0-3C7F-2D559449CE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8" y="336226"/>
            <a:ext cx="5676039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E97F4D2-329F-3B1C-BDDC-F1B58C5BBD3A}"/>
              </a:ext>
            </a:extLst>
          </p:cNvPr>
          <p:cNvSpPr/>
          <p:nvPr userDrawn="1"/>
        </p:nvSpPr>
        <p:spPr>
          <a:xfrm>
            <a:off x="389201" y="751761"/>
            <a:ext cx="5578249" cy="5779801"/>
          </a:xfrm>
          <a:prstGeom prst="roundRect">
            <a:avLst>
              <a:gd name="adj" fmla="val 369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E55D487-8411-66C3-A5FD-053872515CDC}"/>
              </a:ext>
            </a:extLst>
          </p:cNvPr>
          <p:cNvSpPr/>
          <p:nvPr userDrawn="1"/>
        </p:nvSpPr>
        <p:spPr>
          <a:xfrm>
            <a:off x="6225785" y="751761"/>
            <a:ext cx="5578249" cy="5779801"/>
          </a:xfrm>
          <a:prstGeom prst="roundRect">
            <a:avLst>
              <a:gd name="adj" fmla="val 36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</p:spTree>
    <p:extLst>
      <p:ext uri="{BB962C8B-B14F-4D97-AF65-F5344CB8AC3E}">
        <p14:creationId xmlns:p14="http://schemas.microsoft.com/office/powerpoint/2010/main" val="874437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Перебивоч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8D6AF-1C4B-D5D5-09AA-BF7F23D57C9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8946DFC1-CEB6-B16A-54A8-975BF8B471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9048" y="1964899"/>
            <a:ext cx="5684760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F77E850-1804-30E6-D03A-DC6BF0402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558" y="760853"/>
            <a:ext cx="5687251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F8250E7-DA45-1487-CABA-ACF074A69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9" y="336226"/>
            <a:ext cx="5687252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626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Перебивоч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8D6AF-1C4B-D5D5-09AA-BF7F23D57C9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F8250E7-DA45-1487-CABA-ACF074A69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8" y="338921"/>
            <a:ext cx="5030837" cy="4128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B9F9A14-1280-1355-FE63-F9192786D7FA}"/>
              </a:ext>
            </a:extLst>
          </p:cNvPr>
          <p:cNvSpPr/>
          <p:nvPr userDrawn="1"/>
        </p:nvSpPr>
        <p:spPr>
          <a:xfrm>
            <a:off x="5520511" y="684197"/>
            <a:ext cx="6282286" cy="5638831"/>
          </a:xfrm>
          <a:prstGeom prst="roundRect">
            <a:avLst>
              <a:gd name="adj" fmla="val 404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D7F2883-6D86-960C-FED0-25F27699F581}"/>
              </a:ext>
            </a:extLst>
          </p:cNvPr>
          <p:cNvSpPr/>
          <p:nvPr userDrawn="1"/>
        </p:nvSpPr>
        <p:spPr>
          <a:xfrm>
            <a:off x="5520511" y="2861021"/>
            <a:ext cx="6282286" cy="3671504"/>
          </a:xfrm>
          <a:prstGeom prst="roundRect">
            <a:avLst>
              <a:gd name="adj" fmla="val 50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F7EE973-BBEA-70CC-9F43-F778DD3EB1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558" y="767984"/>
            <a:ext cx="5030835" cy="10924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2A48CC0-3BF0-F87B-C0F9-E9E04F6429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6107" y="2390348"/>
            <a:ext cx="5030835" cy="4041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0F11E895-2993-CF11-55C4-7BAA2709046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6107" y="1966978"/>
            <a:ext cx="5030835" cy="3185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52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779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Перебивоч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8D6AF-1C4B-D5D5-09AA-BF7F23D57C9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7A5E6ADC-4106-EF0E-52CB-1A34E19465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3190" y="760853"/>
            <a:ext cx="5687251" cy="1099629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6720B434-0898-B572-7306-FB6E6A4D2C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9" y="336226"/>
            <a:ext cx="5687252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928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Перебивоч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8D6AF-1C4B-D5D5-09AA-BF7F23D57C9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B0A4A8FC-F3B1-C811-6BCD-F8E4C52425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9048" y="1964899"/>
            <a:ext cx="5684760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7A5E6ADC-4106-EF0E-52CB-1A34E19465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558" y="760853"/>
            <a:ext cx="5687251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6720B434-0898-B572-7306-FB6E6A4D2C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9" y="336226"/>
            <a:ext cx="5687252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841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Перебивоч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8D6AF-1C4B-D5D5-09AA-BF7F23D57C9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F77E850-1804-30E6-D03A-DC6BF0402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558" y="760853"/>
            <a:ext cx="5687251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F8250E7-DA45-1487-CABA-ACF074A69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9" y="336226"/>
            <a:ext cx="5687252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B93D5452-CA0B-F97E-7A8A-2389D62E8A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92409" y="760853"/>
            <a:ext cx="5684760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948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E138-EB41-418F-BD0F-849C01D5C5F2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B87C-0AAB-41CE-8C33-D28082391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523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Перебивоч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712D0491-FF15-4AFC-C950-CDEFB8DDA20A}"/>
              </a:ext>
            </a:extLst>
          </p:cNvPr>
          <p:cNvSpPr/>
          <p:nvPr userDrawn="1"/>
        </p:nvSpPr>
        <p:spPr>
          <a:xfrm>
            <a:off x="1" y="2169475"/>
            <a:ext cx="12192000" cy="4701027"/>
          </a:xfrm>
          <a:custGeom>
            <a:avLst/>
            <a:gdLst>
              <a:gd name="connsiteX0" fmla="*/ 538632 w 10691813"/>
              <a:gd name="connsiteY0" fmla="*/ 0 h 5182012"/>
              <a:gd name="connsiteX1" fmla="*/ 10153181 w 10691813"/>
              <a:gd name="connsiteY1" fmla="*/ 0 h 5182012"/>
              <a:gd name="connsiteX2" fmla="*/ 10691813 w 10691813"/>
              <a:gd name="connsiteY2" fmla="*/ 538632 h 5182012"/>
              <a:gd name="connsiteX3" fmla="*/ 10691813 w 10691813"/>
              <a:gd name="connsiteY3" fmla="*/ 5182012 h 5182012"/>
              <a:gd name="connsiteX4" fmla="*/ 0 w 10691813"/>
              <a:gd name="connsiteY4" fmla="*/ 5182012 h 5182012"/>
              <a:gd name="connsiteX5" fmla="*/ 0 w 10691813"/>
              <a:gd name="connsiteY5" fmla="*/ 538632 h 5182012"/>
              <a:gd name="connsiteX6" fmla="*/ 538632 w 10691813"/>
              <a:gd name="connsiteY6" fmla="*/ 0 h 518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1813" h="5182012">
                <a:moveTo>
                  <a:pt x="538632" y="0"/>
                </a:moveTo>
                <a:lnTo>
                  <a:pt x="10153181" y="0"/>
                </a:lnTo>
                <a:cubicBezTo>
                  <a:pt x="10450659" y="0"/>
                  <a:pt x="10691813" y="241154"/>
                  <a:pt x="10691813" y="538632"/>
                </a:cubicBezTo>
                <a:lnTo>
                  <a:pt x="10691813" y="5182012"/>
                </a:lnTo>
                <a:lnTo>
                  <a:pt x="0" y="5182012"/>
                </a:lnTo>
                <a:lnTo>
                  <a:pt x="0" y="538632"/>
                </a:lnTo>
                <a:cubicBezTo>
                  <a:pt x="0" y="241154"/>
                  <a:pt x="241154" y="0"/>
                  <a:pt x="5386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633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8D6AF-1C4B-D5D5-09AA-BF7F23D57C9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F77E850-1804-30E6-D03A-DC6BF0402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558" y="760853"/>
            <a:ext cx="5687251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F8250E7-DA45-1487-CABA-ACF074A69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9" y="336226"/>
            <a:ext cx="5687252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4DB44170-9D32-3B76-5B60-07FF258901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92409" y="760853"/>
            <a:ext cx="5684760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7859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Перебивоч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FE55CBAD-19C3-3F1B-394C-AA19FC0FBC2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5408" y="839685"/>
            <a:ext cx="1358795" cy="1080998"/>
          </a:xfrm>
          <a:custGeom>
            <a:avLst/>
            <a:gdLst>
              <a:gd name="connsiteX0" fmla="*/ 198604 w 1191600"/>
              <a:gd name="connsiteY0" fmla="*/ 0 h 1191600"/>
              <a:gd name="connsiteX1" fmla="*/ 992996 w 1191600"/>
              <a:gd name="connsiteY1" fmla="*/ 0 h 1191600"/>
              <a:gd name="connsiteX2" fmla="*/ 1191600 w 1191600"/>
              <a:gd name="connsiteY2" fmla="*/ 198604 h 1191600"/>
              <a:gd name="connsiteX3" fmla="*/ 1191600 w 1191600"/>
              <a:gd name="connsiteY3" fmla="*/ 992996 h 1191600"/>
              <a:gd name="connsiteX4" fmla="*/ 992996 w 1191600"/>
              <a:gd name="connsiteY4" fmla="*/ 1191600 h 1191600"/>
              <a:gd name="connsiteX5" fmla="*/ 198604 w 1191600"/>
              <a:gd name="connsiteY5" fmla="*/ 1191600 h 1191600"/>
              <a:gd name="connsiteX6" fmla="*/ 0 w 1191600"/>
              <a:gd name="connsiteY6" fmla="*/ 992996 h 1191600"/>
              <a:gd name="connsiteX7" fmla="*/ 0 w 1191600"/>
              <a:gd name="connsiteY7" fmla="*/ 198604 h 1191600"/>
              <a:gd name="connsiteX8" fmla="*/ 198604 w 1191600"/>
              <a:gd name="connsiteY8" fmla="*/ 0 h 119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1600" h="1191600">
                <a:moveTo>
                  <a:pt x="198604" y="0"/>
                </a:moveTo>
                <a:lnTo>
                  <a:pt x="992996" y="0"/>
                </a:lnTo>
                <a:cubicBezTo>
                  <a:pt x="1102682" y="0"/>
                  <a:pt x="1191600" y="88918"/>
                  <a:pt x="1191600" y="198604"/>
                </a:cubicBezTo>
                <a:lnTo>
                  <a:pt x="1191600" y="992996"/>
                </a:lnTo>
                <a:cubicBezTo>
                  <a:pt x="1191600" y="1102682"/>
                  <a:pt x="1102682" y="1191600"/>
                  <a:pt x="992996" y="1191600"/>
                </a:cubicBezTo>
                <a:lnTo>
                  <a:pt x="198604" y="1191600"/>
                </a:lnTo>
                <a:cubicBezTo>
                  <a:pt x="88918" y="1191600"/>
                  <a:pt x="0" y="1102682"/>
                  <a:pt x="0" y="992996"/>
                </a:cubicBezTo>
                <a:lnTo>
                  <a:pt x="0" y="198604"/>
                </a:lnTo>
                <a:cubicBezTo>
                  <a:pt x="0" y="88918"/>
                  <a:pt x="88918" y="0"/>
                  <a:pt x="19860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8D6AF-1C4B-D5D5-09AA-BF7F23D57C9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F8250E7-DA45-1487-CABA-ACF074A69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9" y="336226"/>
            <a:ext cx="5687252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B3E51B40-E98A-16AF-F3FE-2092673B65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57863" y="880571"/>
            <a:ext cx="4109589" cy="2814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F6FE19A2-C63E-849E-A151-7D78D7D9661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57863" y="1176831"/>
            <a:ext cx="4109589" cy="2814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89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6FBF689-F456-A704-BB85-A436BDCD02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558" y="4001908"/>
            <a:ext cx="5831480" cy="25306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35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422FF8E7-BEF1-F9EF-14EA-72C1A19201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92409" y="760853"/>
            <a:ext cx="5684760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031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Перебивоч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FE55CBAD-19C3-3F1B-394C-AA19FC0FBC2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5408" y="839685"/>
            <a:ext cx="1358795" cy="1080998"/>
          </a:xfrm>
          <a:custGeom>
            <a:avLst/>
            <a:gdLst>
              <a:gd name="connsiteX0" fmla="*/ 198604 w 1191600"/>
              <a:gd name="connsiteY0" fmla="*/ 0 h 1191600"/>
              <a:gd name="connsiteX1" fmla="*/ 992996 w 1191600"/>
              <a:gd name="connsiteY1" fmla="*/ 0 h 1191600"/>
              <a:gd name="connsiteX2" fmla="*/ 1191600 w 1191600"/>
              <a:gd name="connsiteY2" fmla="*/ 198604 h 1191600"/>
              <a:gd name="connsiteX3" fmla="*/ 1191600 w 1191600"/>
              <a:gd name="connsiteY3" fmla="*/ 992996 h 1191600"/>
              <a:gd name="connsiteX4" fmla="*/ 992996 w 1191600"/>
              <a:gd name="connsiteY4" fmla="*/ 1191600 h 1191600"/>
              <a:gd name="connsiteX5" fmla="*/ 198604 w 1191600"/>
              <a:gd name="connsiteY5" fmla="*/ 1191600 h 1191600"/>
              <a:gd name="connsiteX6" fmla="*/ 0 w 1191600"/>
              <a:gd name="connsiteY6" fmla="*/ 992996 h 1191600"/>
              <a:gd name="connsiteX7" fmla="*/ 0 w 1191600"/>
              <a:gd name="connsiteY7" fmla="*/ 198604 h 1191600"/>
              <a:gd name="connsiteX8" fmla="*/ 198604 w 1191600"/>
              <a:gd name="connsiteY8" fmla="*/ 0 h 119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1600" h="1191600">
                <a:moveTo>
                  <a:pt x="198604" y="0"/>
                </a:moveTo>
                <a:lnTo>
                  <a:pt x="992996" y="0"/>
                </a:lnTo>
                <a:cubicBezTo>
                  <a:pt x="1102682" y="0"/>
                  <a:pt x="1191600" y="88918"/>
                  <a:pt x="1191600" y="198604"/>
                </a:cubicBezTo>
                <a:lnTo>
                  <a:pt x="1191600" y="992996"/>
                </a:lnTo>
                <a:cubicBezTo>
                  <a:pt x="1191600" y="1102682"/>
                  <a:pt x="1102682" y="1191600"/>
                  <a:pt x="992996" y="1191600"/>
                </a:cubicBezTo>
                <a:lnTo>
                  <a:pt x="198604" y="1191600"/>
                </a:lnTo>
                <a:cubicBezTo>
                  <a:pt x="88918" y="1191600"/>
                  <a:pt x="0" y="1102682"/>
                  <a:pt x="0" y="992996"/>
                </a:cubicBezTo>
                <a:lnTo>
                  <a:pt x="0" y="198604"/>
                </a:lnTo>
                <a:cubicBezTo>
                  <a:pt x="0" y="88918"/>
                  <a:pt x="88918" y="0"/>
                  <a:pt x="19860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8D6AF-1C4B-D5D5-09AA-BF7F23D57C9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F8250E7-DA45-1487-CABA-ACF074A69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9" y="336226"/>
            <a:ext cx="5687252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62F8188D-C1B7-097D-556F-D4C0892110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0198" y="2172693"/>
            <a:ext cx="5684760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B3E51B40-E98A-16AF-F3FE-2092673B65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57863" y="880571"/>
            <a:ext cx="4109589" cy="2814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F6FE19A2-C63E-849E-A151-7D78D7D9661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57863" y="1176831"/>
            <a:ext cx="4109589" cy="2814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89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6FBF689-F456-A704-BB85-A436BDCD02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5802" y="880572"/>
            <a:ext cx="5705892" cy="56519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35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212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Перебивоч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15;p93">
            <a:extLst>
              <a:ext uri="{FF2B5EF4-FFF2-40B4-BE49-F238E27FC236}">
                <a16:creationId xmlns:a16="http://schemas.microsoft.com/office/drawing/2014/main" id="{5E9CEF4F-C943-23E1-D865-FDE70AB50927}"/>
              </a:ext>
            </a:extLst>
          </p:cNvPr>
          <p:cNvSpPr txBox="1"/>
          <p:nvPr userDrawn="1"/>
        </p:nvSpPr>
        <p:spPr>
          <a:xfrm>
            <a:off x="1728526" y="325016"/>
            <a:ext cx="1713484" cy="343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41458" rIns="82939" bIns="41458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773" dirty="0">
                <a:solidFill>
                  <a:srgbClr val="1A35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lang="ru-RU" sz="1814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8D6AF-1C4B-D5D5-09AA-BF7F23D57C9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F8250E7-DA45-1487-CABA-ACF074A69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9" y="336226"/>
            <a:ext cx="5687252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62F8188D-C1B7-097D-556F-D4C0892110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1934" y="880572"/>
            <a:ext cx="2843024" cy="25484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B3E51B40-E98A-16AF-F3FE-2092673B65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0200" y="2851320"/>
            <a:ext cx="2634235" cy="2814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F6FE19A2-C63E-849E-A151-7D78D7D9661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200" y="3147580"/>
            <a:ext cx="2634235" cy="2814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89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7BE95FFA-BF45-FA7B-88A2-38F4E43445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5802" y="880572"/>
            <a:ext cx="5705892" cy="56519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35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652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Перебивочный слайд_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15;p93">
            <a:extLst>
              <a:ext uri="{FF2B5EF4-FFF2-40B4-BE49-F238E27FC236}">
                <a16:creationId xmlns:a16="http://schemas.microsoft.com/office/drawing/2014/main" id="{650767C5-D621-9A94-0272-A35B6A5911B2}"/>
              </a:ext>
            </a:extLst>
          </p:cNvPr>
          <p:cNvSpPr txBox="1"/>
          <p:nvPr userDrawn="1"/>
        </p:nvSpPr>
        <p:spPr>
          <a:xfrm>
            <a:off x="1728526" y="325016"/>
            <a:ext cx="1713484" cy="343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41458" rIns="82939" bIns="41458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773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lang="ru-RU" sz="1814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8D6AF-1C4B-D5D5-09AA-BF7F23D57C9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bg1"/>
                </a:solidFill>
              </a:rPr>
              <a:pPr algn="ctr"/>
              <a:t>‹#›</a:t>
            </a:fld>
            <a:endParaRPr lang="ru-RU" sz="907" dirty="0">
              <a:solidFill>
                <a:schemeClr val="bg1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F8250E7-DA45-1487-CABA-ACF074A69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9" y="336226"/>
            <a:ext cx="5687252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62F8188D-C1B7-097D-556F-D4C0892110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1934" y="880572"/>
            <a:ext cx="2843024" cy="25484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B3E51B40-E98A-16AF-F3FE-2092673B65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0200" y="2851320"/>
            <a:ext cx="2634235" cy="2814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F6FE19A2-C63E-849E-A151-7D78D7D9661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200" y="3147580"/>
            <a:ext cx="2634235" cy="2814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89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142AE1F4-4098-C1BE-971B-BB9BF05BDC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5802" y="880572"/>
            <a:ext cx="5705892" cy="56519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359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216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Перебивоч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A36F8A70-D64B-ECC4-C759-2BF03AF4EC89}"/>
              </a:ext>
            </a:extLst>
          </p:cNvPr>
          <p:cNvSpPr/>
          <p:nvPr userDrawn="1"/>
        </p:nvSpPr>
        <p:spPr>
          <a:xfrm>
            <a:off x="6096905" y="0"/>
            <a:ext cx="6095095" cy="6858000"/>
          </a:xfrm>
          <a:custGeom>
            <a:avLst/>
            <a:gdLst>
              <a:gd name="connsiteX0" fmla="*/ 350759 w 5345113"/>
              <a:gd name="connsiteY0" fmla="*/ 0 h 7559675"/>
              <a:gd name="connsiteX1" fmla="*/ 5345113 w 5345113"/>
              <a:gd name="connsiteY1" fmla="*/ 0 h 7559675"/>
              <a:gd name="connsiteX2" fmla="*/ 5345113 w 5345113"/>
              <a:gd name="connsiteY2" fmla="*/ 7559675 h 7559675"/>
              <a:gd name="connsiteX3" fmla="*/ 350759 w 5345113"/>
              <a:gd name="connsiteY3" fmla="*/ 7559675 h 7559675"/>
              <a:gd name="connsiteX4" fmla="*/ 0 w 5345113"/>
              <a:gd name="connsiteY4" fmla="*/ 7208916 h 7559675"/>
              <a:gd name="connsiteX5" fmla="*/ 0 w 5345113"/>
              <a:gd name="connsiteY5" fmla="*/ 350759 h 7559675"/>
              <a:gd name="connsiteX6" fmla="*/ 350759 w 5345113"/>
              <a:gd name="connsiteY6" fmla="*/ 0 h 755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5113" h="7559675">
                <a:moveTo>
                  <a:pt x="350759" y="0"/>
                </a:moveTo>
                <a:lnTo>
                  <a:pt x="5345113" y="0"/>
                </a:lnTo>
                <a:lnTo>
                  <a:pt x="5345113" y="7559675"/>
                </a:lnTo>
                <a:lnTo>
                  <a:pt x="350759" y="7559675"/>
                </a:lnTo>
                <a:cubicBezTo>
                  <a:pt x="157040" y="7559675"/>
                  <a:pt x="0" y="7402635"/>
                  <a:pt x="0" y="7208916"/>
                </a:cubicBezTo>
                <a:lnTo>
                  <a:pt x="0" y="350759"/>
                </a:lnTo>
                <a:cubicBezTo>
                  <a:pt x="0" y="157040"/>
                  <a:pt x="157040" y="0"/>
                  <a:pt x="3507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633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8D6AF-1C4B-D5D5-09AA-BF7F23D57C9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F77E850-1804-30E6-D03A-DC6BF0402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558" y="767984"/>
            <a:ext cx="5030835" cy="10924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F8250E7-DA45-1487-CABA-ACF074A69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8" y="338921"/>
            <a:ext cx="5030837" cy="4128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CF72AA9A-B5F6-17A9-0D67-63928EA3DCBC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266107" y="2390348"/>
            <a:ext cx="5030835" cy="4041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CC937CBF-2F81-3A6E-D179-3BE23C6F3B8D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66107" y="1966978"/>
            <a:ext cx="5030835" cy="3185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52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pic>
        <p:nvPicPr>
          <p:cNvPr id="5" name="Google Shape;548;p206">
            <a:extLst>
              <a:ext uri="{FF2B5EF4-FFF2-40B4-BE49-F238E27FC236}">
                <a16:creationId xmlns:a16="http://schemas.microsoft.com/office/drawing/2014/main" id="{9FFBA6FF-E578-064E-6078-98F47060DC25}"/>
              </a:ext>
            </a:extLst>
          </p:cNvPr>
          <p:cNvPicPr preferRelativeResize="0"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1439" y="1433331"/>
            <a:ext cx="3918288" cy="40137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49;p206">
            <a:extLst>
              <a:ext uri="{FF2B5EF4-FFF2-40B4-BE49-F238E27FC236}">
                <a16:creationId xmlns:a16="http://schemas.microsoft.com/office/drawing/2014/main" id="{28B0D83D-5ED9-F57F-B114-7B719105B708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7088073" y="1557075"/>
            <a:ext cx="3604197" cy="3767587"/>
          </a:xfrm>
          <a:prstGeom prst="roundRect">
            <a:avLst>
              <a:gd name="adj" fmla="val 1691"/>
            </a:avLst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404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Перебивоч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A36F8A70-D64B-ECC4-C759-2BF03AF4EC89}"/>
              </a:ext>
            </a:extLst>
          </p:cNvPr>
          <p:cNvSpPr/>
          <p:nvPr userDrawn="1"/>
        </p:nvSpPr>
        <p:spPr>
          <a:xfrm>
            <a:off x="6096905" y="0"/>
            <a:ext cx="6095095" cy="6858000"/>
          </a:xfrm>
          <a:custGeom>
            <a:avLst/>
            <a:gdLst>
              <a:gd name="connsiteX0" fmla="*/ 350759 w 5345113"/>
              <a:gd name="connsiteY0" fmla="*/ 0 h 7559675"/>
              <a:gd name="connsiteX1" fmla="*/ 5345113 w 5345113"/>
              <a:gd name="connsiteY1" fmla="*/ 0 h 7559675"/>
              <a:gd name="connsiteX2" fmla="*/ 5345113 w 5345113"/>
              <a:gd name="connsiteY2" fmla="*/ 7559675 h 7559675"/>
              <a:gd name="connsiteX3" fmla="*/ 350759 w 5345113"/>
              <a:gd name="connsiteY3" fmla="*/ 7559675 h 7559675"/>
              <a:gd name="connsiteX4" fmla="*/ 0 w 5345113"/>
              <a:gd name="connsiteY4" fmla="*/ 7208916 h 7559675"/>
              <a:gd name="connsiteX5" fmla="*/ 0 w 5345113"/>
              <a:gd name="connsiteY5" fmla="*/ 350759 h 7559675"/>
              <a:gd name="connsiteX6" fmla="*/ 350759 w 5345113"/>
              <a:gd name="connsiteY6" fmla="*/ 0 h 755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5113" h="7559675">
                <a:moveTo>
                  <a:pt x="350759" y="0"/>
                </a:moveTo>
                <a:lnTo>
                  <a:pt x="5345113" y="0"/>
                </a:lnTo>
                <a:lnTo>
                  <a:pt x="5345113" y="7559675"/>
                </a:lnTo>
                <a:lnTo>
                  <a:pt x="350759" y="7559675"/>
                </a:lnTo>
                <a:cubicBezTo>
                  <a:pt x="157040" y="7559675"/>
                  <a:pt x="0" y="7402635"/>
                  <a:pt x="0" y="7208916"/>
                </a:cubicBezTo>
                <a:lnTo>
                  <a:pt x="0" y="350759"/>
                </a:lnTo>
                <a:cubicBezTo>
                  <a:pt x="0" y="157040"/>
                  <a:pt x="157040" y="0"/>
                  <a:pt x="3507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633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8D6AF-1C4B-D5D5-09AA-BF7F23D57C9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F77E850-1804-30E6-D03A-DC6BF0402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98698" y="767984"/>
            <a:ext cx="5030835" cy="10924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F8250E7-DA45-1487-CABA-ACF074A69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92339" y="338921"/>
            <a:ext cx="5030837" cy="4128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CF72AA9A-B5F6-17A9-0D67-63928EA3DCBC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778248" y="2390348"/>
            <a:ext cx="5030835" cy="4041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CC937CBF-2F81-3A6E-D179-3BE23C6F3B8D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6778248" y="1966978"/>
            <a:ext cx="5030835" cy="3185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52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D4F31B0-1F25-3264-99A6-E16B21E4C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9204" y="325476"/>
            <a:ext cx="1149434" cy="126383"/>
          </a:xfrm>
          <a:prstGeom prst="rect">
            <a:avLst/>
          </a:prstGeom>
        </p:spPr>
      </p:pic>
      <p:pic>
        <p:nvPicPr>
          <p:cNvPr id="3" name="Google Shape;558;p207">
            <a:extLst>
              <a:ext uri="{FF2B5EF4-FFF2-40B4-BE49-F238E27FC236}">
                <a16:creationId xmlns:a16="http://schemas.microsoft.com/office/drawing/2014/main" id="{0AE01154-34E0-0ACF-E7B6-B96530B94F44}"/>
              </a:ext>
            </a:extLst>
          </p:cNvPr>
          <p:cNvPicPr preferRelativeResize="0"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8380" y="1228644"/>
            <a:ext cx="2659242" cy="43883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59;p207">
            <a:extLst>
              <a:ext uri="{FF2B5EF4-FFF2-40B4-BE49-F238E27FC236}">
                <a16:creationId xmlns:a16="http://schemas.microsoft.com/office/drawing/2014/main" id="{0DED1A11-677C-2251-519D-C19024C80640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1830481" y="1324764"/>
            <a:ext cx="2434967" cy="4197276"/>
          </a:xfrm>
          <a:prstGeom prst="roundRect">
            <a:avLst>
              <a:gd name="adj" fmla="val 14042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541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Перебивоч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ED7705C1-0090-CB39-EE4F-662A4CF3F872}"/>
              </a:ext>
            </a:extLst>
          </p:cNvPr>
          <p:cNvSpPr/>
          <p:nvPr userDrawn="1"/>
        </p:nvSpPr>
        <p:spPr>
          <a:xfrm>
            <a:off x="1" y="3429000"/>
            <a:ext cx="12192000" cy="3429000"/>
          </a:xfrm>
          <a:custGeom>
            <a:avLst/>
            <a:gdLst>
              <a:gd name="connsiteX0" fmla="*/ 538632 w 10691813"/>
              <a:gd name="connsiteY0" fmla="*/ 0 h 3779838"/>
              <a:gd name="connsiteX1" fmla="*/ 10153181 w 10691813"/>
              <a:gd name="connsiteY1" fmla="*/ 0 h 3779838"/>
              <a:gd name="connsiteX2" fmla="*/ 10691813 w 10691813"/>
              <a:gd name="connsiteY2" fmla="*/ 538632 h 3779838"/>
              <a:gd name="connsiteX3" fmla="*/ 10691813 w 10691813"/>
              <a:gd name="connsiteY3" fmla="*/ 3779838 h 3779838"/>
              <a:gd name="connsiteX4" fmla="*/ 0 w 10691813"/>
              <a:gd name="connsiteY4" fmla="*/ 3779838 h 3779838"/>
              <a:gd name="connsiteX5" fmla="*/ 0 w 10691813"/>
              <a:gd name="connsiteY5" fmla="*/ 538632 h 3779838"/>
              <a:gd name="connsiteX6" fmla="*/ 538632 w 10691813"/>
              <a:gd name="connsiteY6" fmla="*/ 0 h 377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1813" h="3779838">
                <a:moveTo>
                  <a:pt x="538632" y="0"/>
                </a:moveTo>
                <a:lnTo>
                  <a:pt x="10153181" y="0"/>
                </a:lnTo>
                <a:cubicBezTo>
                  <a:pt x="10450659" y="0"/>
                  <a:pt x="10691813" y="241154"/>
                  <a:pt x="10691813" y="538632"/>
                </a:cubicBezTo>
                <a:lnTo>
                  <a:pt x="10691813" y="3779838"/>
                </a:lnTo>
                <a:lnTo>
                  <a:pt x="0" y="3779838"/>
                </a:lnTo>
                <a:lnTo>
                  <a:pt x="0" y="538632"/>
                </a:lnTo>
                <a:cubicBezTo>
                  <a:pt x="0" y="241154"/>
                  <a:pt x="241154" y="0"/>
                  <a:pt x="53863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633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8D6AF-1C4B-D5D5-09AA-BF7F23D57C9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bg1"/>
                </a:solidFill>
              </a:rPr>
              <a:pPr algn="ctr"/>
              <a:t>‹#›</a:t>
            </a:fld>
            <a:endParaRPr lang="ru-RU" sz="907" dirty="0">
              <a:solidFill>
                <a:schemeClr val="bg1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F77E850-1804-30E6-D03A-DC6BF0402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558" y="760853"/>
            <a:ext cx="5687251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F8250E7-DA45-1487-CABA-ACF074A69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9" y="336226"/>
            <a:ext cx="5687252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pic>
        <p:nvPicPr>
          <p:cNvPr id="2" name="Google Shape;566;p208">
            <a:extLst>
              <a:ext uri="{FF2B5EF4-FFF2-40B4-BE49-F238E27FC236}">
                <a16:creationId xmlns:a16="http://schemas.microsoft.com/office/drawing/2014/main" id="{6AABA0CD-4EFA-CC7C-D4D7-344B5F5F13D4}"/>
              </a:ext>
            </a:extLst>
          </p:cNvPr>
          <p:cNvPicPr preferRelativeResize="0"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29179" y="119678"/>
            <a:ext cx="2540373" cy="66236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67;p208">
            <a:extLst>
              <a:ext uri="{FF2B5EF4-FFF2-40B4-BE49-F238E27FC236}">
                <a16:creationId xmlns:a16="http://schemas.microsoft.com/office/drawing/2014/main" id="{9D968E9C-9160-95CE-916D-F025BD683DC7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2939399" y="2279365"/>
            <a:ext cx="6315011" cy="2322561"/>
          </a:xfrm>
          <a:prstGeom prst="roundRect">
            <a:avLst>
              <a:gd name="adj" fmla="val 14042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84313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Перебивоч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8D6AF-1C4B-D5D5-09AA-BF7F23D57C9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F77E850-1804-30E6-D03A-DC6BF0402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558" y="760853"/>
            <a:ext cx="5687251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F8250E7-DA45-1487-CABA-ACF074A69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9" y="336226"/>
            <a:ext cx="5687252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6EADE5A-3632-716C-FDAE-E39FAE9DD1A8}"/>
              </a:ext>
            </a:extLst>
          </p:cNvPr>
          <p:cNvSpPr/>
          <p:nvPr userDrawn="1"/>
        </p:nvSpPr>
        <p:spPr>
          <a:xfrm>
            <a:off x="6223048" y="751761"/>
            <a:ext cx="5578249" cy="5779801"/>
          </a:xfrm>
          <a:prstGeom prst="roundRect">
            <a:avLst>
              <a:gd name="adj" fmla="val 369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pic>
        <p:nvPicPr>
          <p:cNvPr id="5" name="Google Shape;574;p209">
            <a:extLst>
              <a:ext uri="{FF2B5EF4-FFF2-40B4-BE49-F238E27FC236}">
                <a16:creationId xmlns:a16="http://schemas.microsoft.com/office/drawing/2014/main" id="{9933B5D4-DA14-4C75-4083-0C7C47B09375}"/>
              </a:ext>
            </a:extLst>
          </p:cNvPr>
          <p:cNvPicPr preferRelativeResize="0"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349" y="2487012"/>
            <a:ext cx="5890726" cy="31943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75;p209">
            <a:extLst>
              <a:ext uri="{FF2B5EF4-FFF2-40B4-BE49-F238E27FC236}">
                <a16:creationId xmlns:a16="http://schemas.microsoft.com/office/drawing/2014/main" id="{D46BBC47-771D-8AE7-4061-A844A6ADB1CF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32751" y="2736780"/>
            <a:ext cx="5549629" cy="2755056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1965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Перебивоч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A36F8A70-D64B-ECC4-C759-2BF03AF4EC89}"/>
              </a:ext>
            </a:extLst>
          </p:cNvPr>
          <p:cNvSpPr/>
          <p:nvPr userDrawn="1"/>
        </p:nvSpPr>
        <p:spPr>
          <a:xfrm>
            <a:off x="6096905" y="0"/>
            <a:ext cx="6095095" cy="6858000"/>
          </a:xfrm>
          <a:custGeom>
            <a:avLst/>
            <a:gdLst>
              <a:gd name="connsiteX0" fmla="*/ 350759 w 5345113"/>
              <a:gd name="connsiteY0" fmla="*/ 0 h 7559675"/>
              <a:gd name="connsiteX1" fmla="*/ 5345113 w 5345113"/>
              <a:gd name="connsiteY1" fmla="*/ 0 h 7559675"/>
              <a:gd name="connsiteX2" fmla="*/ 5345113 w 5345113"/>
              <a:gd name="connsiteY2" fmla="*/ 7559675 h 7559675"/>
              <a:gd name="connsiteX3" fmla="*/ 350759 w 5345113"/>
              <a:gd name="connsiteY3" fmla="*/ 7559675 h 7559675"/>
              <a:gd name="connsiteX4" fmla="*/ 0 w 5345113"/>
              <a:gd name="connsiteY4" fmla="*/ 7208916 h 7559675"/>
              <a:gd name="connsiteX5" fmla="*/ 0 w 5345113"/>
              <a:gd name="connsiteY5" fmla="*/ 350759 h 7559675"/>
              <a:gd name="connsiteX6" fmla="*/ 350759 w 5345113"/>
              <a:gd name="connsiteY6" fmla="*/ 0 h 755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5113" h="7559675">
                <a:moveTo>
                  <a:pt x="350759" y="0"/>
                </a:moveTo>
                <a:lnTo>
                  <a:pt x="5345113" y="0"/>
                </a:lnTo>
                <a:lnTo>
                  <a:pt x="5345113" y="7559675"/>
                </a:lnTo>
                <a:lnTo>
                  <a:pt x="350759" y="7559675"/>
                </a:lnTo>
                <a:cubicBezTo>
                  <a:pt x="157040" y="7559675"/>
                  <a:pt x="0" y="7402635"/>
                  <a:pt x="0" y="7208916"/>
                </a:cubicBezTo>
                <a:lnTo>
                  <a:pt x="0" y="350759"/>
                </a:lnTo>
                <a:cubicBezTo>
                  <a:pt x="0" y="157040"/>
                  <a:pt x="157040" y="0"/>
                  <a:pt x="3507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633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8D6AF-1C4B-D5D5-09AA-BF7F23D57C9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F77E850-1804-30E6-D03A-DC6BF0402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558" y="767984"/>
            <a:ext cx="5030835" cy="10924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F8250E7-DA45-1487-CABA-ACF074A69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8" y="338921"/>
            <a:ext cx="5030837" cy="4128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CF72AA9A-B5F6-17A9-0D67-63928EA3DCBC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266107" y="2390348"/>
            <a:ext cx="5030835" cy="4041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CC937CBF-2F81-3A6E-D179-3BE23C6F3B8D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66107" y="1966978"/>
            <a:ext cx="5030835" cy="3185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52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pic>
        <p:nvPicPr>
          <p:cNvPr id="2" name="Google Shape;574;p209">
            <a:extLst>
              <a:ext uri="{FF2B5EF4-FFF2-40B4-BE49-F238E27FC236}">
                <a16:creationId xmlns:a16="http://schemas.microsoft.com/office/drawing/2014/main" id="{2C71A632-87FC-7BAE-2241-A8E1EA3F559C}"/>
              </a:ext>
            </a:extLst>
          </p:cNvPr>
          <p:cNvPicPr preferRelativeResize="0"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9573" y="2487012"/>
            <a:ext cx="5890726" cy="31943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75;p209">
            <a:extLst>
              <a:ext uri="{FF2B5EF4-FFF2-40B4-BE49-F238E27FC236}">
                <a16:creationId xmlns:a16="http://schemas.microsoft.com/office/drawing/2014/main" id="{68E6A42C-E6F0-2D5A-C1A8-F07E07CDE975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6373975" y="2736780"/>
            <a:ext cx="5549629" cy="2755056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38868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E138-EB41-418F-BD0F-849C01D5C5F2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B87C-0AAB-41CE-8C33-D28082391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7684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AA6621EE-6C7D-27C6-F763-6F9BB3C56A61}"/>
              </a:ext>
            </a:extLst>
          </p:cNvPr>
          <p:cNvSpPr/>
          <p:nvPr userDrawn="1"/>
        </p:nvSpPr>
        <p:spPr>
          <a:xfrm>
            <a:off x="1" y="0"/>
            <a:ext cx="12214037" cy="4387378"/>
          </a:xfrm>
          <a:custGeom>
            <a:avLst/>
            <a:gdLst>
              <a:gd name="connsiteX0" fmla="*/ 0 w 10691813"/>
              <a:gd name="connsiteY0" fmla="*/ 0 h 4836272"/>
              <a:gd name="connsiteX1" fmla="*/ 10691813 w 10691813"/>
              <a:gd name="connsiteY1" fmla="*/ 0 h 4836272"/>
              <a:gd name="connsiteX2" fmla="*/ 10691813 w 10691813"/>
              <a:gd name="connsiteY2" fmla="*/ 4437452 h 4836272"/>
              <a:gd name="connsiteX3" fmla="*/ 10292993 w 10691813"/>
              <a:gd name="connsiteY3" fmla="*/ 4836272 h 4836272"/>
              <a:gd name="connsiteX4" fmla="*/ 398820 w 10691813"/>
              <a:gd name="connsiteY4" fmla="*/ 4836272 h 4836272"/>
              <a:gd name="connsiteX5" fmla="*/ 0 w 10691813"/>
              <a:gd name="connsiteY5" fmla="*/ 4437452 h 483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1813" h="4836272">
                <a:moveTo>
                  <a:pt x="0" y="0"/>
                </a:moveTo>
                <a:lnTo>
                  <a:pt x="10691813" y="0"/>
                </a:lnTo>
                <a:lnTo>
                  <a:pt x="10691813" y="4437452"/>
                </a:lnTo>
                <a:cubicBezTo>
                  <a:pt x="10691813" y="4657714"/>
                  <a:pt x="10513255" y="4836272"/>
                  <a:pt x="10292993" y="4836272"/>
                </a:cubicBezTo>
                <a:lnTo>
                  <a:pt x="398820" y="4836272"/>
                </a:lnTo>
                <a:cubicBezTo>
                  <a:pt x="178558" y="4836272"/>
                  <a:pt x="0" y="4657714"/>
                  <a:pt x="0" y="44374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633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F6EC234-2820-8D15-7AD7-2DA96D3A6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3363" y="325476"/>
            <a:ext cx="1149434" cy="126383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8426C30E-031A-3BB3-6B7F-162563869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7984" y="5469173"/>
            <a:ext cx="4601859" cy="10499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54C65B93-4841-66C2-5FEF-478B821DCD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92409" y="4905030"/>
            <a:ext cx="5684760" cy="16140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445022DF-D2A9-C590-3A2E-BCF05681C6C4}"/>
              </a:ext>
            </a:extLst>
          </p:cNvPr>
          <p:cNvSpPr txBox="1">
            <a:spLocks/>
          </p:cNvSpPr>
          <p:nvPr userDrawn="1"/>
        </p:nvSpPr>
        <p:spPr>
          <a:xfrm>
            <a:off x="16205" y="6532524"/>
            <a:ext cx="466527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AF2C51DA-8832-3C23-21B0-899DFBF585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8" y="338921"/>
            <a:ext cx="5030837" cy="4128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235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Перебивоч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A3EA60F3-1E1A-1CCC-6874-E49F55A12D72}"/>
              </a:ext>
            </a:extLst>
          </p:cNvPr>
          <p:cNvSpPr/>
          <p:nvPr userDrawn="1"/>
        </p:nvSpPr>
        <p:spPr>
          <a:xfrm>
            <a:off x="4962629" y="0"/>
            <a:ext cx="7229371" cy="6858000"/>
          </a:xfrm>
          <a:custGeom>
            <a:avLst/>
            <a:gdLst>
              <a:gd name="connsiteX0" fmla="*/ 344419 w 6339820"/>
              <a:gd name="connsiteY0" fmla="*/ 0 h 7559675"/>
              <a:gd name="connsiteX1" fmla="*/ 6339820 w 6339820"/>
              <a:gd name="connsiteY1" fmla="*/ 0 h 7559675"/>
              <a:gd name="connsiteX2" fmla="*/ 6339820 w 6339820"/>
              <a:gd name="connsiteY2" fmla="*/ 7559675 h 7559675"/>
              <a:gd name="connsiteX3" fmla="*/ 344419 w 6339820"/>
              <a:gd name="connsiteY3" fmla="*/ 7559675 h 7559675"/>
              <a:gd name="connsiteX4" fmla="*/ 0 w 6339820"/>
              <a:gd name="connsiteY4" fmla="*/ 7215256 h 7559675"/>
              <a:gd name="connsiteX5" fmla="*/ 0 w 6339820"/>
              <a:gd name="connsiteY5" fmla="*/ 344419 h 7559675"/>
              <a:gd name="connsiteX6" fmla="*/ 344419 w 6339820"/>
              <a:gd name="connsiteY6" fmla="*/ 0 h 755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9820" h="7559675">
                <a:moveTo>
                  <a:pt x="344419" y="0"/>
                </a:moveTo>
                <a:lnTo>
                  <a:pt x="6339820" y="0"/>
                </a:lnTo>
                <a:lnTo>
                  <a:pt x="6339820" y="7559675"/>
                </a:lnTo>
                <a:lnTo>
                  <a:pt x="344419" y="7559675"/>
                </a:lnTo>
                <a:cubicBezTo>
                  <a:pt x="154202" y="7559675"/>
                  <a:pt x="0" y="7405473"/>
                  <a:pt x="0" y="7215256"/>
                </a:cubicBezTo>
                <a:lnTo>
                  <a:pt x="0" y="344419"/>
                </a:lnTo>
                <a:cubicBezTo>
                  <a:pt x="0" y="154202"/>
                  <a:pt x="154202" y="0"/>
                  <a:pt x="3444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633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F77E850-1804-30E6-D03A-DC6BF0402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558" y="767984"/>
            <a:ext cx="4222043" cy="10924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F8250E7-DA45-1487-CABA-ACF074A69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9" y="338921"/>
            <a:ext cx="4222044" cy="4128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CF72AA9A-B5F6-17A9-0D67-63928EA3DCBC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266107" y="2390348"/>
            <a:ext cx="4222042" cy="4041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CC937CBF-2F81-3A6E-D179-3BE23C6F3B8D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66108" y="1966978"/>
            <a:ext cx="4222043" cy="3185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52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0ACF3EAB-D933-E5C7-3719-BA9DEDAFDA87}"/>
              </a:ext>
            </a:extLst>
          </p:cNvPr>
          <p:cNvSpPr txBox="1">
            <a:spLocks/>
          </p:cNvSpPr>
          <p:nvPr userDrawn="1"/>
        </p:nvSpPr>
        <p:spPr>
          <a:xfrm>
            <a:off x="16205" y="6532524"/>
            <a:ext cx="466527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24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Перебивочный слайд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7A5E6ADC-4106-EF0E-52CB-1A34E19465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558" y="760853"/>
            <a:ext cx="5687251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6720B434-0898-B572-7306-FB6E6A4D2C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9" y="336226"/>
            <a:ext cx="5687252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498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Перебивочный слайд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3EC46C60-7612-E647-A120-8FF85C76B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0669" y="325476"/>
            <a:ext cx="1149434" cy="126383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7A5E6ADC-4106-EF0E-52CB-1A34E19465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558" y="760853"/>
            <a:ext cx="5687251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6720B434-0898-B572-7306-FB6E6A4D2C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9" y="336226"/>
            <a:ext cx="5687252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" name="Slide Number Placeholder 13">
            <a:extLst>
              <a:ext uri="{FF2B5EF4-FFF2-40B4-BE49-F238E27FC236}">
                <a16:creationId xmlns:a16="http://schemas.microsoft.com/office/drawing/2014/main" id="{0985D1A1-2881-A982-7531-B41088105BEF}"/>
              </a:ext>
            </a:extLst>
          </p:cNvPr>
          <p:cNvSpPr txBox="1">
            <a:spLocks/>
          </p:cNvSpPr>
          <p:nvPr userDrawn="1"/>
        </p:nvSpPr>
        <p:spPr>
          <a:xfrm>
            <a:off x="16205" y="6532524"/>
            <a:ext cx="466527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75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Перебивоч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A36F8A70-D64B-ECC4-C759-2BF03AF4EC89}"/>
              </a:ext>
            </a:extLst>
          </p:cNvPr>
          <p:cNvSpPr/>
          <p:nvPr userDrawn="1"/>
        </p:nvSpPr>
        <p:spPr>
          <a:xfrm flipH="1">
            <a:off x="1" y="0"/>
            <a:ext cx="6095095" cy="6858000"/>
          </a:xfrm>
          <a:custGeom>
            <a:avLst/>
            <a:gdLst>
              <a:gd name="connsiteX0" fmla="*/ 350759 w 5345113"/>
              <a:gd name="connsiteY0" fmla="*/ 0 h 7559675"/>
              <a:gd name="connsiteX1" fmla="*/ 5345113 w 5345113"/>
              <a:gd name="connsiteY1" fmla="*/ 0 h 7559675"/>
              <a:gd name="connsiteX2" fmla="*/ 5345113 w 5345113"/>
              <a:gd name="connsiteY2" fmla="*/ 7559675 h 7559675"/>
              <a:gd name="connsiteX3" fmla="*/ 350759 w 5345113"/>
              <a:gd name="connsiteY3" fmla="*/ 7559675 h 7559675"/>
              <a:gd name="connsiteX4" fmla="*/ 0 w 5345113"/>
              <a:gd name="connsiteY4" fmla="*/ 7208916 h 7559675"/>
              <a:gd name="connsiteX5" fmla="*/ 0 w 5345113"/>
              <a:gd name="connsiteY5" fmla="*/ 350759 h 7559675"/>
              <a:gd name="connsiteX6" fmla="*/ 350759 w 5345113"/>
              <a:gd name="connsiteY6" fmla="*/ 0 h 755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5113" h="7559675">
                <a:moveTo>
                  <a:pt x="350759" y="0"/>
                </a:moveTo>
                <a:lnTo>
                  <a:pt x="5345113" y="0"/>
                </a:lnTo>
                <a:lnTo>
                  <a:pt x="5345113" y="7559675"/>
                </a:lnTo>
                <a:lnTo>
                  <a:pt x="350759" y="7559675"/>
                </a:lnTo>
                <a:cubicBezTo>
                  <a:pt x="157040" y="7559675"/>
                  <a:pt x="0" y="7402635"/>
                  <a:pt x="0" y="7208916"/>
                </a:cubicBezTo>
                <a:lnTo>
                  <a:pt x="0" y="350759"/>
                </a:lnTo>
                <a:cubicBezTo>
                  <a:pt x="0" y="157040"/>
                  <a:pt x="157040" y="0"/>
                  <a:pt x="3507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633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D4F31B0-1F25-3264-99A6-E16B21E4C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3363" y="325476"/>
            <a:ext cx="1149434" cy="126383"/>
          </a:xfrm>
          <a:prstGeom prst="rect">
            <a:avLst/>
          </a:prstGeom>
        </p:spPr>
      </p:pic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3FA453D6-EBB3-D5C9-6F6A-B3AA883D535D}"/>
              </a:ext>
            </a:extLst>
          </p:cNvPr>
          <p:cNvSpPr txBox="1">
            <a:spLocks/>
          </p:cNvSpPr>
          <p:nvPr userDrawn="1"/>
        </p:nvSpPr>
        <p:spPr>
          <a:xfrm>
            <a:off x="16205" y="6532524"/>
            <a:ext cx="466527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261234D2-5AE9-2B16-DB0C-2F686CF2D9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8" y="338921"/>
            <a:ext cx="5030837" cy="4128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588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Перебивоч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D4F31B0-1F25-3264-99A6-E16B21E4C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3363" y="325476"/>
            <a:ext cx="1149434" cy="126383"/>
          </a:xfrm>
          <a:prstGeom prst="rect">
            <a:avLst/>
          </a:prstGeom>
        </p:spPr>
      </p:pic>
      <p:sp>
        <p:nvSpPr>
          <p:cNvPr id="3" name="Slide Number Placeholder 13">
            <a:extLst>
              <a:ext uri="{FF2B5EF4-FFF2-40B4-BE49-F238E27FC236}">
                <a16:creationId xmlns:a16="http://schemas.microsoft.com/office/drawing/2014/main" id="{93F7DB04-FF4D-E8E0-C2B1-E659431CF4AE}"/>
              </a:ext>
            </a:extLst>
          </p:cNvPr>
          <p:cNvSpPr txBox="1">
            <a:spLocks/>
          </p:cNvSpPr>
          <p:nvPr userDrawn="1"/>
        </p:nvSpPr>
        <p:spPr>
          <a:xfrm>
            <a:off x="16205" y="6532524"/>
            <a:ext cx="466527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B8998FEE-473D-F5F5-F5C7-4D7B234E74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98" y="338921"/>
            <a:ext cx="5030837" cy="4128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856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7DA6002-DA31-B3C1-3B95-F694DD111E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6105479" cy="6857998"/>
          </a:xfrm>
          <a:custGeom>
            <a:avLst/>
            <a:gdLst>
              <a:gd name="connsiteX0" fmla="*/ 0 w 5354219"/>
              <a:gd name="connsiteY0" fmla="*/ 0 h 7559673"/>
              <a:gd name="connsiteX1" fmla="*/ 5010519 w 5354219"/>
              <a:gd name="connsiteY1" fmla="*/ 0 h 7559673"/>
              <a:gd name="connsiteX2" fmla="*/ 5354219 w 5354219"/>
              <a:gd name="connsiteY2" fmla="*/ 343700 h 7559673"/>
              <a:gd name="connsiteX3" fmla="*/ 5354219 w 5354219"/>
              <a:gd name="connsiteY3" fmla="*/ 7215973 h 7559673"/>
              <a:gd name="connsiteX4" fmla="*/ 5010519 w 5354219"/>
              <a:gd name="connsiteY4" fmla="*/ 7559673 h 7559673"/>
              <a:gd name="connsiteX5" fmla="*/ 0 w 5354219"/>
              <a:gd name="connsiteY5" fmla="*/ 7559673 h 755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4219" h="7559673">
                <a:moveTo>
                  <a:pt x="0" y="0"/>
                </a:moveTo>
                <a:lnTo>
                  <a:pt x="5010519" y="0"/>
                </a:lnTo>
                <a:cubicBezTo>
                  <a:pt x="5200339" y="0"/>
                  <a:pt x="5354219" y="153880"/>
                  <a:pt x="5354219" y="343700"/>
                </a:cubicBezTo>
                <a:lnTo>
                  <a:pt x="5354219" y="7215973"/>
                </a:lnTo>
                <a:cubicBezTo>
                  <a:pt x="5354219" y="7405793"/>
                  <a:pt x="5200339" y="7559673"/>
                  <a:pt x="5010519" y="7559673"/>
                </a:cubicBezTo>
                <a:lnTo>
                  <a:pt x="0" y="755967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F6EC234-2820-8D15-7AD7-2DA96D3A6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9204" y="325476"/>
            <a:ext cx="1149434" cy="126383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4BD2D47-8A38-6799-AAE2-B505277C9B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55562" y="750103"/>
            <a:ext cx="5153593" cy="10996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90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D7B33ADD-BD6D-93EE-2697-A95F3358D7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49204" y="325476"/>
            <a:ext cx="5153593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4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27812023-09AC-6A73-B33C-D879ACD235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5562" y="2363967"/>
            <a:ext cx="5153593" cy="37439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1" name="Slide Number Placeholder 13">
            <a:extLst>
              <a:ext uri="{FF2B5EF4-FFF2-40B4-BE49-F238E27FC236}">
                <a16:creationId xmlns:a16="http://schemas.microsoft.com/office/drawing/2014/main" id="{1969F1EF-5049-A389-5EE2-A4DAA46E219B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tx1"/>
                </a:solidFill>
              </a:rPr>
              <a:pPr algn="ctr"/>
              <a:t>‹#›</a:t>
            </a:fld>
            <a:endParaRPr lang="ru-RU" sz="907" dirty="0">
              <a:solidFill>
                <a:schemeClr val="tx1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DA046E-CB72-1E7D-A229-119571F067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55562" y="1964899"/>
            <a:ext cx="5153593" cy="320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52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458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_7">
    <p:bg>
      <p:bgPr>
        <a:solidFill>
          <a:srgbClr val="2B3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DB1D03D-BB4B-5C7A-7256-360204CB63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3429000"/>
            <a:ext cx="12192000" cy="3429000"/>
          </a:xfrm>
          <a:custGeom>
            <a:avLst/>
            <a:gdLst>
              <a:gd name="connsiteX0" fmla="*/ 576080 w 10691813"/>
              <a:gd name="connsiteY0" fmla="*/ 0 h 3779838"/>
              <a:gd name="connsiteX1" fmla="*/ 10115733 w 10691813"/>
              <a:gd name="connsiteY1" fmla="*/ 0 h 3779838"/>
              <a:gd name="connsiteX2" fmla="*/ 10691813 w 10691813"/>
              <a:gd name="connsiteY2" fmla="*/ 576080 h 3779838"/>
              <a:gd name="connsiteX3" fmla="*/ 10691813 w 10691813"/>
              <a:gd name="connsiteY3" fmla="*/ 3779838 h 3779838"/>
              <a:gd name="connsiteX4" fmla="*/ 0 w 10691813"/>
              <a:gd name="connsiteY4" fmla="*/ 3779838 h 3779838"/>
              <a:gd name="connsiteX5" fmla="*/ 0 w 10691813"/>
              <a:gd name="connsiteY5" fmla="*/ 576080 h 3779838"/>
              <a:gd name="connsiteX6" fmla="*/ 576080 w 10691813"/>
              <a:gd name="connsiteY6" fmla="*/ 0 h 377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1813" h="3779838">
                <a:moveTo>
                  <a:pt x="576080" y="0"/>
                </a:moveTo>
                <a:lnTo>
                  <a:pt x="10115733" y="0"/>
                </a:lnTo>
                <a:cubicBezTo>
                  <a:pt x="10433893" y="0"/>
                  <a:pt x="10691813" y="257920"/>
                  <a:pt x="10691813" y="576080"/>
                </a:cubicBezTo>
                <a:lnTo>
                  <a:pt x="10691813" y="3779838"/>
                </a:lnTo>
                <a:lnTo>
                  <a:pt x="0" y="3779838"/>
                </a:lnTo>
                <a:lnTo>
                  <a:pt x="0" y="576080"/>
                </a:lnTo>
                <a:cubicBezTo>
                  <a:pt x="0" y="257920"/>
                  <a:pt x="257920" y="0"/>
                  <a:pt x="576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F6EC234-2820-8D15-7AD7-2DA96D3A6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9204" y="325476"/>
            <a:ext cx="1149434" cy="126383"/>
          </a:xfrm>
          <a:prstGeom prst="rect">
            <a:avLst/>
          </a:prstGeom>
        </p:spPr>
      </p:pic>
      <p:sp>
        <p:nvSpPr>
          <p:cNvPr id="2" name="Slide Number Placeholder 13">
            <a:extLst>
              <a:ext uri="{FF2B5EF4-FFF2-40B4-BE49-F238E27FC236}">
                <a16:creationId xmlns:a16="http://schemas.microsoft.com/office/drawing/2014/main" id="{D095782E-9C1C-DC42-7045-7F9055877AF9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bg1"/>
                </a:solidFill>
              </a:rPr>
              <a:pPr algn="ctr"/>
              <a:t>‹#›</a:t>
            </a:fld>
            <a:endParaRPr lang="ru-RU" sz="907" dirty="0">
              <a:solidFill>
                <a:schemeClr val="bg1"/>
              </a:solidFill>
            </a:endParaRP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77306580-03AF-FDB4-6B17-FF0B1F78BF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7984" y="874074"/>
            <a:ext cx="4601859" cy="16029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629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97FFDF8-252D-D3AB-4F57-913C76DDA4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92409" y="874074"/>
            <a:ext cx="5684760" cy="831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840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_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C96C1D4-8AE2-DA38-44A4-5D606FE62BB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9205" y="3429002"/>
            <a:ext cx="11413592" cy="3103525"/>
          </a:xfrm>
          <a:custGeom>
            <a:avLst/>
            <a:gdLst>
              <a:gd name="connsiteX0" fmla="*/ 242485 w 10009186"/>
              <a:gd name="connsiteY0" fmla="*/ 0 h 3421062"/>
              <a:gd name="connsiteX1" fmla="*/ 9766701 w 10009186"/>
              <a:gd name="connsiteY1" fmla="*/ 0 h 3421062"/>
              <a:gd name="connsiteX2" fmla="*/ 10009186 w 10009186"/>
              <a:gd name="connsiteY2" fmla="*/ 242485 h 3421062"/>
              <a:gd name="connsiteX3" fmla="*/ 10009186 w 10009186"/>
              <a:gd name="connsiteY3" fmla="*/ 3178577 h 3421062"/>
              <a:gd name="connsiteX4" fmla="*/ 9766701 w 10009186"/>
              <a:gd name="connsiteY4" fmla="*/ 3421062 h 3421062"/>
              <a:gd name="connsiteX5" fmla="*/ 242485 w 10009186"/>
              <a:gd name="connsiteY5" fmla="*/ 3421062 h 3421062"/>
              <a:gd name="connsiteX6" fmla="*/ 0 w 10009186"/>
              <a:gd name="connsiteY6" fmla="*/ 3178577 h 3421062"/>
              <a:gd name="connsiteX7" fmla="*/ 0 w 10009186"/>
              <a:gd name="connsiteY7" fmla="*/ 242485 h 3421062"/>
              <a:gd name="connsiteX8" fmla="*/ 242485 w 10009186"/>
              <a:gd name="connsiteY8" fmla="*/ 0 h 342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9186" h="3421062">
                <a:moveTo>
                  <a:pt x="242485" y="0"/>
                </a:moveTo>
                <a:lnTo>
                  <a:pt x="9766701" y="0"/>
                </a:lnTo>
                <a:cubicBezTo>
                  <a:pt x="9900622" y="0"/>
                  <a:pt x="10009186" y="108564"/>
                  <a:pt x="10009186" y="242485"/>
                </a:cubicBezTo>
                <a:lnTo>
                  <a:pt x="10009186" y="3178577"/>
                </a:lnTo>
                <a:cubicBezTo>
                  <a:pt x="10009186" y="3312498"/>
                  <a:pt x="9900622" y="3421062"/>
                  <a:pt x="9766701" y="3421062"/>
                </a:cubicBezTo>
                <a:lnTo>
                  <a:pt x="242485" y="3421062"/>
                </a:lnTo>
                <a:cubicBezTo>
                  <a:pt x="108564" y="3421062"/>
                  <a:pt x="0" y="3312498"/>
                  <a:pt x="0" y="3178577"/>
                </a:cubicBezTo>
                <a:lnTo>
                  <a:pt x="0" y="242485"/>
                </a:lnTo>
                <a:cubicBezTo>
                  <a:pt x="0" y="108564"/>
                  <a:pt x="108564" y="0"/>
                  <a:pt x="24248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3262E690-054F-8EDA-F1C2-A495E356EE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7984" y="874074"/>
            <a:ext cx="4601859" cy="16029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629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BDA9C73A-5C91-E9A4-4A0B-1DDC7FCB80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92409" y="874074"/>
            <a:ext cx="5684760" cy="831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7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F7FF21B8-0858-E4EB-632F-6BF84C7CC8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92409" y="2061528"/>
            <a:ext cx="5684760" cy="41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89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3E461C6-E2BF-2356-027D-7F91A76E1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9204" y="325476"/>
            <a:ext cx="1149434" cy="126383"/>
          </a:xfrm>
          <a:prstGeom prst="rect">
            <a:avLst/>
          </a:prstGeom>
        </p:spPr>
      </p:pic>
      <p:sp>
        <p:nvSpPr>
          <p:cNvPr id="3" name="Slide Number Placeholder 13">
            <a:extLst>
              <a:ext uri="{FF2B5EF4-FFF2-40B4-BE49-F238E27FC236}">
                <a16:creationId xmlns:a16="http://schemas.microsoft.com/office/drawing/2014/main" id="{E3DACB43-C400-DDA7-864C-8A2ADB42B046}"/>
              </a:ext>
            </a:extLst>
          </p:cNvPr>
          <p:cNvSpPr txBox="1">
            <a:spLocks/>
          </p:cNvSpPr>
          <p:nvPr userDrawn="1"/>
        </p:nvSpPr>
        <p:spPr>
          <a:xfrm>
            <a:off x="16206" y="6532524"/>
            <a:ext cx="389203" cy="223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5063B0-AC2B-CF49-9B06-E00BE565C256}" type="slidenum">
              <a:rPr lang="ru-RU" sz="907" smtClean="0">
                <a:solidFill>
                  <a:schemeClr val="bg1"/>
                </a:solidFill>
              </a:rPr>
              <a:pPr algn="ctr"/>
              <a:t>‹#›</a:t>
            </a:fld>
            <a:endParaRPr lang="ru-RU" sz="90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42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  <p15:guide id="3" pos="215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4536">
          <p15:clr>
            <a:srgbClr val="FBAE40"/>
          </p15:clr>
        </p15:guide>
        <p15:guide id="6" orient="horz" pos="22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E138-EB41-418F-BD0F-849C01D5C5F2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B87C-0AAB-41CE-8C33-D28082391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13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E138-EB41-418F-BD0F-849C01D5C5F2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B87C-0AAB-41CE-8C33-D28082391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36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slideLayout" Target="../slideLayouts/slideLayout63.xml"/><Relationship Id="rId55" Type="http://schemas.openxmlformats.org/officeDocument/2006/relationships/slideLayout" Target="../slideLayouts/slideLayout68.xml"/><Relationship Id="rId6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54.xml"/><Relationship Id="rId54" Type="http://schemas.openxmlformats.org/officeDocument/2006/relationships/slideLayout" Target="../slideLayouts/slideLayout67.xml"/><Relationship Id="rId6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3" Type="http://schemas.openxmlformats.org/officeDocument/2006/relationships/slideLayout" Target="../slideLayouts/slideLayout66.xml"/><Relationship Id="rId58" Type="http://schemas.openxmlformats.org/officeDocument/2006/relationships/slideLayout" Target="../slideLayouts/slideLayout71.xml"/><Relationship Id="rId6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Relationship Id="rId57" Type="http://schemas.openxmlformats.org/officeDocument/2006/relationships/slideLayout" Target="../slideLayouts/slideLayout70.xml"/><Relationship Id="rId61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slideLayout" Target="../slideLayouts/slideLayout65.xml"/><Relationship Id="rId60" Type="http://schemas.openxmlformats.org/officeDocument/2006/relationships/slideLayout" Target="../slideLayouts/slideLayout73.xml"/><Relationship Id="rId6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56" Type="http://schemas.openxmlformats.org/officeDocument/2006/relationships/slideLayout" Target="../slideLayouts/slideLayout69.xml"/><Relationship Id="rId64" Type="http://schemas.openxmlformats.org/officeDocument/2006/relationships/slideLayout" Target="../slideLayouts/slideLayout77.xml"/><Relationship Id="rId8" Type="http://schemas.openxmlformats.org/officeDocument/2006/relationships/slideLayout" Target="../slideLayouts/slideLayout21.xml"/><Relationship Id="rId51" Type="http://schemas.openxmlformats.org/officeDocument/2006/relationships/slideLayout" Target="../slideLayouts/slideLayout64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5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4E138-EB41-418F-BD0F-849C01D5C5F2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5B87C-0AAB-41CE-8C33-D28082391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9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42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6" r:id="rId44"/>
    <p:sldLayoutId id="2147483707" r:id="rId45"/>
    <p:sldLayoutId id="2147483708" r:id="rId46"/>
    <p:sldLayoutId id="2147483709" r:id="rId47"/>
    <p:sldLayoutId id="2147483710" r:id="rId48"/>
    <p:sldLayoutId id="2147483711" r:id="rId49"/>
    <p:sldLayoutId id="2147483712" r:id="rId50"/>
    <p:sldLayoutId id="2147483713" r:id="rId51"/>
    <p:sldLayoutId id="2147483714" r:id="rId52"/>
    <p:sldLayoutId id="2147483715" r:id="rId53"/>
    <p:sldLayoutId id="2147483716" r:id="rId54"/>
    <p:sldLayoutId id="2147483717" r:id="rId55"/>
    <p:sldLayoutId id="2147483718" r:id="rId56"/>
    <p:sldLayoutId id="2147483719" r:id="rId57"/>
    <p:sldLayoutId id="2147483720" r:id="rId58"/>
    <p:sldLayoutId id="2147483721" r:id="rId59"/>
    <p:sldLayoutId id="2147483722" r:id="rId60"/>
    <p:sldLayoutId id="2147483723" r:id="rId61"/>
    <p:sldLayoutId id="2147483724" r:id="rId62"/>
    <p:sldLayoutId id="2147483725" r:id="rId63"/>
    <p:sldLayoutId id="2147483726" r:id="rId64"/>
    <p:sldLayoutId id="2147483727" r:id="rId65"/>
  </p:sldLayoutIdLst>
  <p:hf hdr="0" ftr="0" dt="0"/>
  <p:txStyles>
    <p:titleStyle>
      <a:lvl1pPr algn="l" defTabSz="91440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4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0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9.emf"/><Relationship Id="rId10" Type="http://schemas.openxmlformats.org/officeDocument/2006/relationships/image" Target="../media/image16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9.jpe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png"/><Relationship Id="rId5" Type="http://schemas.openxmlformats.org/officeDocument/2006/relationships/image" Target="../media/image9.emf"/><Relationship Id="rId10" Type="http://schemas.openxmlformats.org/officeDocument/2006/relationships/image" Target="../media/image22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4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7.jpe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33.png"/><Relationship Id="rId5" Type="http://schemas.openxmlformats.org/officeDocument/2006/relationships/hyperlink" Target="https://t.me/b2bpochta" TargetMode="Externa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>
          <a:xfrm>
            <a:off x="8601918" y="2031469"/>
            <a:ext cx="3228779" cy="1590294"/>
          </a:xfrm>
        </p:spPr>
        <p:txBody>
          <a:bodyPr>
            <a:noAutofit/>
          </a:bodyPr>
          <a:lstStyle/>
          <a:p>
            <a:r>
              <a:rPr lang="ru-RU" sz="2409" dirty="0"/>
              <a:t>Услуги </a:t>
            </a:r>
            <a:r>
              <a:rPr lang="en-US" sz="2409" dirty="0"/>
              <a:t>VS </a:t>
            </a:r>
            <a:r>
              <a:rPr lang="ru-RU" sz="2409" dirty="0" smtClean="0"/>
              <a:t>Склад</a:t>
            </a:r>
            <a:r>
              <a:rPr lang="en-US" sz="2409" dirty="0" smtClean="0"/>
              <a:t>  </a:t>
            </a:r>
            <a:endParaRPr lang="ru-RU" sz="2409" dirty="0"/>
          </a:p>
          <a:p>
            <a:endParaRPr lang="ru-RU" sz="2409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4789"/>
              </a:spcBef>
              <a:spcAft>
                <a:spcPts val="5388"/>
              </a:spcAft>
            </a:pPr>
            <a:r>
              <a:rPr lang="ru-RU" sz="2440" dirty="0" smtClean="0"/>
              <a:t>Складские услуги и грузоперевозки</a:t>
            </a:r>
            <a:endParaRPr lang="en-US" sz="244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9710305" y="5645773"/>
            <a:ext cx="1879438" cy="433456"/>
          </a:xfrm>
        </p:spPr>
        <p:txBody>
          <a:bodyPr>
            <a:normAutofit/>
          </a:bodyPr>
          <a:lstStyle/>
          <a:p>
            <a:r>
              <a:rPr lang="ru-RU" sz="1606" dirty="0">
                <a:solidFill>
                  <a:srgbClr val="6C6C6C"/>
                </a:solidFill>
              </a:rPr>
              <a:t>Москва, 2023 г.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3709" y="5683052"/>
            <a:ext cx="5996460" cy="339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606" dirty="0">
                <a:solidFill>
                  <a:srgbClr val="6C6C6C"/>
                </a:solidFill>
                <a:latin typeface="Arial" panose="020B0604020202020204" pitchFamily="34" charset="0"/>
              </a:rPr>
              <a:t>АО «Почта России»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3"/>
          <a:stretch/>
        </p:blipFill>
        <p:spPr>
          <a:xfrm>
            <a:off x="0" y="1662586"/>
            <a:ext cx="8308372" cy="2269975"/>
          </a:xfrm>
        </p:spPr>
      </p:pic>
    </p:spTree>
    <p:extLst>
      <p:ext uri="{BB962C8B-B14F-4D97-AF65-F5344CB8AC3E}">
        <p14:creationId xmlns:p14="http://schemas.microsoft.com/office/powerpoint/2010/main" val="214948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3865" y="649952"/>
          <a:ext cx="863" cy="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4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865" y="649952"/>
                        <a:ext cx="863" cy="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CD23E-997B-4E57-B2D9-5E2603462AC4}" type="slidenum">
              <a:rPr kumimoji="0" lang="ru-RU" sz="87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87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Заголовок 1">
            <a:extLst>
              <a:ext uri="{FF2B5EF4-FFF2-40B4-BE49-F238E27FC236}">
                <a16:creationId xmlns:a16="http://schemas.microsoft.com/office/drawing/2014/main" id="{EF759161-B53A-284C-9F08-81E727CBC099}"/>
              </a:ext>
            </a:extLst>
          </p:cNvPr>
          <p:cNvSpPr txBox="1">
            <a:spLocks/>
          </p:cNvSpPr>
          <p:nvPr/>
        </p:nvSpPr>
        <p:spPr>
          <a:xfrm>
            <a:off x="740940" y="570156"/>
            <a:ext cx="8413790" cy="4746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38" b="1" dirty="0" smtClean="0">
                <a:solidFill>
                  <a:prstClr val="black"/>
                </a:solidFill>
                <a:latin typeface="Arial Black" panose="020B0604020202020204" pitchFamily="34" charset="0"/>
                <a:ea typeface="Golos Text" panose="020B0503020202020204" pitchFamily="34" charset="0"/>
                <a:cs typeface="Arial Black" panose="020B0604020202020204" pitchFamily="34" charset="0"/>
              </a:rPr>
              <a:t>MVP</a:t>
            </a:r>
            <a:r>
              <a:rPr kumimoji="0" lang="ru-RU" sz="243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Golos Text" panose="020B0503020202020204" pitchFamily="34" charset="0"/>
                <a:cs typeface="Arial Black" panose="020B0604020202020204" pitchFamily="34" charset="0"/>
              </a:rPr>
              <a:t> по услуге «Доставка грузовых партий»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3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604020202020204" pitchFamily="34" charset="0"/>
              <a:ea typeface="Golos Text" panose="020B0503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0940" y="1044797"/>
            <a:ext cx="996400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Перевозка грузов  от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с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клада клиента до склада Почты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с последующей доставкой по нескольким направлениям.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Цель: создание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рыночной услуги.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Старт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ru-RU" sz="1400" smtClean="0">
                <a:solidFill>
                  <a:prstClr val="black"/>
                </a:solidFill>
                <a:latin typeface="Calibri" panose="020F0502020204030204"/>
              </a:rPr>
              <a:t>Март</a:t>
            </a: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Тариф – рыночный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География –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Московская область, </a:t>
            </a: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Р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еспублика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Татарстан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Новосибирск (готовы рассматривать другие регионы)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Маршрут – выделенный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дозагрузка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Машины – в зависимости от количества и объема груза, возможно от 2.5 до 20 т.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0940" y="3557724"/>
            <a:ext cx="67220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Возможности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Участие в настройке решения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Гибкость</a:t>
            </a: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и лояльность в операционных вопросах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baseline="0" dirty="0" smtClean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Доступ ко всей продуктовой и логистической инфраструктуре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Почты</a:t>
            </a: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Предложение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Забор груза от поставщика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Кросс-док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Доставка в магазины 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/ 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ПВЗ 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/ 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склады 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/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Calibri" panose="020F0502020204030204"/>
              </a:rPr>
              <a:t>сц</a:t>
            </a:r>
            <a:endParaRPr lang="ru-RU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Услуги по ПРР 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при 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доставки груза </a:t>
            </a:r>
            <a:endParaRPr lang="ru-RU" sz="14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+ 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Складские услуги (</a:t>
            </a:r>
            <a:r>
              <a:rPr lang="ru-RU" sz="1400" dirty="0" err="1" smtClean="0">
                <a:solidFill>
                  <a:prstClr val="black"/>
                </a:solidFill>
                <a:latin typeface="Calibri" panose="020F0502020204030204"/>
              </a:rPr>
              <a:t>Фулфилмент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Ответственное хранение и т.д.)</a:t>
            </a:r>
            <a:endParaRPr lang="ru-RU" sz="14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Calibri" panose="020F0502020204030204"/>
              </a:rPr>
              <a:t>Ограничения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SLA</a:t>
            </a:r>
            <a:r>
              <a:rPr kumimoji="0" lang="en-US" sz="1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4152" y="3950871"/>
            <a:ext cx="3415693" cy="253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3865" y="649952"/>
          <a:ext cx="863" cy="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9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865" y="649952"/>
                        <a:ext cx="863" cy="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CCD23E-997B-4E57-B2D9-5E2603462AC4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2AE230D-A471-8F4A-05CB-64ECE90B6EC8}"/>
              </a:ext>
            </a:extLst>
          </p:cNvPr>
          <p:cNvSpPr txBox="1"/>
          <p:nvPr/>
        </p:nvSpPr>
        <p:spPr>
          <a:xfrm>
            <a:off x="740940" y="1303415"/>
            <a:ext cx="70268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2"/>
              </a:spcBef>
            </a:pPr>
            <a:r>
              <a:rPr lang="ru-RU" sz="1400" dirty="0" smtClean="0"/>
              <a:t>Перевозка грузов для </a:t>
            </a:r>
            <a:r>
              <a:rPr lang="en-US" sz="1400" dirty="0" smtClean="0"/>
              <a:t>B</a:t>
            </a:r>
            <a:r>
              <a:rPr lang="ru-RU" sz="1400" dirty="0"/>
              <a:t>2</a:t>
            </a:r>
            <a:r>
              <a:rPr lang="en-US" sz="1400" dirty="0" smtClean="0"/>
              <a:t>B</a:t>
            </a:r>
            <a:r>
              <a:rPr lang="ru-RU" sz="1400" dirty="0" smtClean="0"/>
              <a:t> сегмента с </a:t>
            </a:r>
            <a:r>
              <a:rPr lang="ru-RU" sz="1400" dirty="0"/>
              <a:t>увеличенными весогабаритными </a:t>
            </a:r>
            <a:r>
              <a:rPr lang="ru-RU" sz="1400" dirty="0" smtClean="0"/>
              <a:t>характеристиками в комплексе со складскими услугами.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44CDB13-A264-DB9D-BFF4-60645E69A12B}"/>
              </a:ext>
            </a:extLst>
          </p:cNvPr>
          <p:cNvSpPr txBox="1"/>
          <p:nvPr/>
        </p:nvSpPr>
        <p:spPr>
          <a:xfrm>
            <a:off x="740940" y="2534964"/>
            <a:ext cx="4819073" cy="3190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2"/>
              </a:spcBef>
            </a:pPr>
            <a:r>
              <a:rPr lang="ru-RU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Базовое предложение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402"/>
              </a:spcBef>
              <a:buFont typeface="Arial" panose="020B0604020202020204" pitchFamily="34" charset="0"/>
              <a:buChar char="•"/>
            </a:pPr>
            <a:r>
              <a:rPr lang="ru-RU" sz="1400" dirty="0" smtClean="0"/>
              <a:t>Грузоперевозки: </a:t>
            </a:r>
            <a:r>
              <a:rPr lang="en-US" sz="1400" dirty="0" smtClean="0"/>
              <a:t>FTL</a:t>
            </a:r>
            <a:r>
              <a:rPr lang="ru-RU" sz="1400" dirty="0" smtClean="0"/>
              <a:t> / </a:t>
            </a:r>
            <a:r>
              <a:rPr lang="en-US" sz="1400" dirty="0" smtClean="0"/>
              <a:t>LTL</a:t>
            </a:r>
            <a:r>
              <a:rPr lang="ru-RU" sz="1400" dirty="0" smtClean="0"/>
              <a:t> по всей РФ</a:t>
            </a:r>
            <a:endParaRPr lang="en-US" sz="1400" dirty="0" smtClean="0"/>
          </a:p>
          <a:p>
            <a:pPr marL="285750" indent="-285750">
              <a:spcBef>
                <a:spcPts val="402"/>
              </a:spcBef>
              <a:buFont typeface="Arial" panose="020B0604020202020204" pitchFamily="34" charset="0"/>
              <a:buChar char="•"/>
            </a:pPr>
            <a:r>
              <a:rPr lang="ru-RU" sz="1400" dirty="0" smtClean="0"/>
              <a:t>Грузоподъемность от 1.5 до 20 тонн</a:t>
            </a:r>
          </a:p>
          <a:p>
            <a:pPr marL="285750" indent="-285750">
              <a:spcBef>
                <a:spcPts val="402"/>
              </a:spcBef>
              <a:buFont typeface="Arial" panose="020B0604020202020204" pitchFamily="34" charset="0"/>
              <a:buChar char="•"/>
            </a:pPr>
            <a:r>
              <a:rPr lang="ru-RU" sz="1400" dirty="0" smtClean="0"/>
              <a:t>Кросс-док и интеграция со складскими услугами </a:t>
            </a:r>
          </a:p>
          <a:p>
            <a:pPr marL="285750" indent="-285750">
              <a:spcBef>
                <a:spcPts val="402"/>
              </a:spcBef>
              <a:buFont typeface="Arial" panose="020B0604020202020204" pitchFamily="34" charset="0"/>
              <a:buChar char="•"/>
            </a:pPr>
            <a:r>
              <a:rPr lang="ru-RU" sz="1400" dirty="0" smtClean="0"/>
              <a:t>Доставка до РЦ</a:t>
            </a:r>
            <a:r>
              <a:rPr lang="en-US" sz="1400" dirty="0" smtClean="0"/>
              <a:t>, </a:t>
            </a:r>
            <a:r>
              <a:rPr lang="ru-RU" sz="1400" dirty="0" smtClean="0"/>
              <a:t>складов</a:t>
            </a:r>
            <a:r>
              <a:rPr lang="en-US" sz="1400" dirty="0" smtClean="0"/>
              <a:t>, </a:t>
            </a:r>
            <a:r>
              <a:rPr lang="ru-RU" sz="1400" dirty="0" smtClean="0"/>
              <a:t>магазинов</a:t>
            </a:r>
            <a:endParaRPr lang="ru-RU" sz="1400" dirty="0"/>
          </a:p>
          <a:p>
            <a:pPr marL="285750" indent="-285750">
              <a:spcBef>
                <a:spcPts val="402"/>
              </a:spcBef>
              <a:buFont typeface="Arial" panose="020B0604020202020204" pitchFamily="34" charset="0"/>
              <a:buChar char="•"/>
            </a:pPr>
            <a:r>
              <a:rPr lang="ru-RU" sz="1400" dirty="0" smtClean="0"/>
              <a:t>SLA по срокам доставки и сохранности;</a:t>
            </a:r>
          </a:p>
          <a:p>
            <a:pPr marL="285750" lvl="1" indent="-285750">
              <a:spcBef>
                <a:spcPts val="402"/>
              </a:spcBef>
              <a:buFont typeface="Arial" panose="020B0604020202020204" pitchFamily="34" charset="0"/>
              <a:buChar char="•"/>
            </a:pPr>
            <a:r>
              <a:rPr lang="ru-RU" sz="1400" dirty="0" smtClean="0"/>
              <a:t>Конкурентные тарифы</a:t>
            </a:r>
            <a:r>
              <a:rPr lang="en-US" sz="1400" dirty="0" smtClean="0"/>
              <a:t>, </a:t>
            </a:r>
            <a:r>
              <a:rPr lang="ru-RU" sz="1400" dirty="0" smtClean="0"/>
              <a:t>ф</a:t>
            </a:r>
            <a:r>
              <a:rPr lang="en-US" sz="1400" dirty="0" err="1" smtClean="0"/>
              <a:t>иксация</a:t>
            </a:r>
            <a:r>
              <a:rPr lang="en-US" sz="1400" dirty="0" smtClean="0"/>
              <a:t> </a:t>
            </a:r>
            <a:r>
              <a:rPr lang="en-US" sz="1400" dirty="0" err="1" smtClean="0"/>
              <a:t>тарифов</a:t>
            </a:r>
            <a:r>
              <a:rPr lang="ru-RU" sz="1400" dirty="0" smtClean="0"/>
              <a:t> на один год;</a:t>
            </a:r>
          </a:p>
          <a:p>
            <a:pPr marL="285750" lvl="1" indent="-285750">
              <a:spcBef>
                <a:spcPts val="402"/>
              </a:spcBef>
              <a:buFont typeface="Arial" panose="020B0604020202020204" pitchFamily="34" charset="0"/>
              <a:buChar char="•"/>
            </a:pPr>
            <a:r>
              <a:rPr lang="ru-RU" sz="1400" dirty="0" smtClean="0"/>
              <a:t>Интеграция систем (</a:t>
            </a:r>
            <a:r>
              <a:rPr lang="en-US" sz="1400" dirty="0" smtClean="0"/>
              <a:t>W/</a:t>
            </a:r>
            <a:r>
              <a:rPr lang="ru-RU" sz="1400" dirty="0" smtClean="0"/>
              <a:t>ТМ</a:t>
            </a:r>
            <a:r>
              <a:rPr lang="en-US" sz="1400" dirty="0" smtClean="0"/>
              <a:t>S) </a:t>
            </a:r>
            <a:r>
              <a:rPr lang="ru-RU" sz="1400" dirty="0" smtClean="0"/>
              <a:t>с системой заказчика для автоматизированного размещения </a:t>
            </a:r>
          </a:p>
          <a:p>
            <a:pPr marL="285750" lvl="1" indent="-285750">
              <a:spcBef>
                <a:spcPts val="402"/>
              </a:spcBef>
              <a:buFont typeface="Arial" panose="020B0604020202020204" pitchFamily="34" charset="0"/>
              <a:buChar char="•"/>
            </a:pPr>
            <a:r>
              <a:rPr lang="ru-RU" sz="1400" dirty="0" smtClean="0"/>
              <a:t>Диспетчерская и сервис обслуживания</a:t>
            </a:r>
            <a:r>
              <a:rPr lang="en-US" sz="1400" dirty="0" smtClean="0"/>
              <a:t> 24/</a:t>
            </a:r>
            <a:r>
              <a:rPr lang="ru-RU" sz="1400" dirty="0" smtClean="0"/>
              <a:t>7</a:t>
            </a:r>
          </a:p>
          <a:p>
            <a:pPr marL="285750" lvl="1" indent="-285750">
              <a:spcBef>
                <a:spcPts val="402"/>
              </a:spcBef>
              <a:buFont typeface="Arial" panose="020B0604020202020204" pitchFamily="34" charset="0"/>
              <a:buChar char="•"/>
            </a:pPr>
            <a:r>
              <a:rPr lang="ru-RU" sz="1400" dirty="0" smtClean="0"/>
              <a:t>ЭДО (расширенное с детализацией и доп. документами</a:t>
            </a:r>
            <a:endParaRPr lang="en-US" sz="1400" dirty="0" smtClean="0"/>
          </a:p>
          <a:p>
            <a:pPr marL="285750" lvl="1" indent="-285750">
              <a:spcBef>
                <a:spcPts val="402"/>
              </a:spcBef>
              <a:buFont typeface="Arial" panose="020B0604020202020204" pitchFamily="34" charset="0"/>
              <a:buChar char="•"/>
            </a:pPr>
            <a:r>
              <a:rPr lang="ru-RU" sz="1400" dirty="0" smtClean="0"/>
              <a:t>Различные варианты оплаты </a:t>
            </a:r>
            <a:endParaRPr lang="ru-RU" sz="1400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44CDB13-A264-DB9D-BFF4-60645E69A12B}"/>
              </a:ext>
            </a:extLst>
          </p:cNvPr>
          <p:cNvSpPr txBox="1"/>
          <p:nvPr/>
        </p:nvSpPr>
        <p:spPr>
          <a:xfrm>
            <a:off x="5891477" y="2534964"/>
            <a:ext cx="4963645" cy="2821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2"/>
              </a:spcBef>
            </a:pPr>
            <a:r>
              <a:rPr lang="ru-RU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Услуги 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402"/>
              </a:spcBef>
              <a:buFont typeface="Arial" panose="020B0604020202020204" pitchFamily="34" charset="0"/>
              <a:buChar char="•"/>
            </a:pPr>
            <a:r>
              <a:rPr lang="ru-RU" sz="1400" dirty="0" smtClean="0"/>
              <a:t>ПРР </a:t>
            </a:r>
            <a:r>
              <a:rPr lang="ru-RU" sz="1400" dirty="0"/>
              <a:t>при сборе и </a:t>
            </a:r>
            <a:r>
              <a:rPr lang="ru-RU" sz="1400" dirty="0" smtClean="0"/>
              <a:t>доставке</a:t>
            </a:r>
          </a:p>
          <a:p>
            <a:pPr marL="285750" indent="-285750">
              <a:spcBef>
                <a:spcPts val="402"/>
              </a:spcBef>
              <a:buFont typeface="Arial" panose="020B0604020202020204" pitchFamily="34" charset="0"/>
              <a:buChar char="•"/>
            </a:pPr>
            <a:r>
              <a:rPr lang="ru-RU" sz="1400" dirty="0" smtClean="0"/>
              <a:t>ВСД </a:t>
            </a:r>
            <a:r>
              <a:rPr lang="ru-RU" sz="1400" dirty="0"/>
              <a:t>с проверкой печати и подписи по всей географии. Работа с документами по форме клиента с обратной доставкой </a:t>
            </a:r>
            <a:r>
              <a:rPr lang="ru-RU" sz="1400" dirty="0" smtClean="0"/>
              <a:t>отправителю.</a:t>
            </a:r>
          </a:p>
          <a:p>
            <a:pPr marL="285750" indent="-285750">
              <a:spcBef>
                <a:spcPts val="402"/>
              </a:spcBef>
              <a:buFont typeface="Arial" panose="020B0604020202020204" pitchFamily="34" charset="0"/>
              <a:buChar char="•"/>
            </a:pPr>
            <a:r>
              <a:rPr lang="ru-RU" sz="1400" dirty="0" smtClean="0"/>
              <a:t>Упаковка</a:t>
            </a:r>
            <a:r>
              <a:rPr lang="ru-RU" sz="1400" dirty="0"/>
              <a:t>: обрешётка, спец</a:t>
            </a:r>
            <a:r>
              <a:rPr lang="ru-RU" sz="1400" dirty="0" smtClean="0"/>
              <a:t>. упаковка</a:t>
            </a:r>
            <a:r>
              <a:rPr lang="ru-RU" sz="1400" dirty="0"/>
              <a:t>, паллетные борта, расконсолидация и </a:t>
            </a:r>
            <a:r>
              <a:rPr lang="ru-RU" sz="1400" dirty="0" err="1" smtClean="0"/>
              <a:t>доупаковка</a:t>
            </a:r>
            <a:r>
              <a:rPr lang="ru-RU" sz="1400" dirty="0" smtClean="0"/>
              <a:t>;</a:t>
            </a:r>
          </a:p>
          <a:p>
            <a:pPr marL="285750" indent="-285750">
              <a:spcBef>
                <a:spcPts val="402"/>
              </a:spcBef>
              <a:buFont typeface="Arial" panose="020B0604020202020204" pitchFamily="34" charset="0"/>
              <a:buChar char="•"/>
            </a:pPr>
            <a:r>
              <a:rPr lang="ru-RU" sz="1400" dirty="0" smtClean="0"/>
              <a:t>Ожидание </a:t>
            </a:r>
            <a:r>
              <a:rPr lang="ru-RU" sz="1400" dirty="0"/>
              <a:t>погрузки-разгрузки (почасовая тарификация</a:t>
            </a:r>
            <a:r>
              <a:rPr lang="ru-RU" sz="1400" dirty="0" smtClean="0"/>
              <a:t>);</a:t>
            </a:r>
          </a:p>
          <a:p>
            <a:pPr marL="285750" indent="-285750">
              <a:spcBef>
                <a:spcPts val="402"/>
              </a:spcBef>
              <a:buFont typeface="Arial" panose="020B0604020202020204" pitchFamily="34" charset="0"/>
              <a:buChar char="•"/>
            </a:pPr>
            <a:r>
              <a:rPr lang="ru-RU" sz="1400" dirty="0" smtClean="0"/>
              <a:t>Страхование ответственности;</a:t>
            </a:r>
          </a:p>
          <a:p>
            <a:pPr marL="285750" indent="-285750">
              <a:spcBef>
                <a:spcPts val="402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Онлайн </a:t>
            </a:r>
            <a:r>
              <a:rPr lang="ru-RU" sz="1400" dirty="0" smtClean="0"/>
              <a:t>трекинг.</a:t>
            </a:r>
            <a:endParaRPr lang="ru-RU" sz="1400" dirty="0"/>
          </a:p>
          <a:p>
            <a:pPr marL="285750" indent="-285750">
              <a:spcBef>
                <a:spcPts val="402"/>
              </a:spcBef>
              <a:buFont typeface="Arial" panose="020B0604020202020204" pitchFamily="34" charset="0"/>
              <a:buChar char="•"/>
            </a:pPr>
            <a:endParaRPr lang="ru-RU" sz="14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4439" y="4842811"/>
            <a:ext cx="2731625" cy="17655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F759161-B53A-284C-9F08-81E727CBC099}"/>
              </a:ext>
            </a:extLst>
          </p:cNvPr>
          <p:cNvSpPr txBox="1">
            <a:spLocks/>
          </p:cNvSpPr>
          <p:nvPr/>
        </p:nvSpPr>
        <p:spPr>
          <a:xfrm>
            <a:off x="535944" y="371198"/>
            <a:ext cx="8413790" cy="4746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438" b="1" dirty="0">
                <a:latin typeface="Arial Black" panose="020B0604020202020204" pitchFamily="34" charset="0"/>
                <a:ea typeface="Golos Text" panose="020B0503020202020204" pitchFamily="34" charset="0"/>
                <a:cs typeface="Arial Black" panose="020B0604020202020204" pitchFamily="34" charset="0"/>
              </a:rPr>
              <a:t>Услуга «Доставка грузовых партий»</a:t>
            </a:r>
          </a:p>
        </p:txBody>
      </p:sp>
    </p:spTree>
    <p:extLst>
      <p:ext uri="{BB962C8B-B14F-4D97-AF65-F5344CB8AC3E}">
        <p14:creationId xmlns:p14="http://schemas.microsoft.com/office/powerpoint/2010/main" val="121305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3865" y="649952"/>
          <a:ext cx="863" cy="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0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865" y="649952"/>
                        <a:ext cx="863" cy="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CCD23E-997B-4E57-B2D9-5E2603462AC4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7" name="Рисунок 161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95" y="2045957"/>
            <a:ext cx="364202" cy="315437"/>
          </a:xfrm>
          <a:prstGeom prst="rect">
            <a:avLst/>
          </a:prstGeom>
        </p:spPr>
      </p:pic>
      <p:pic>
        <p:nvPicPr>
          <p:cNvPr id="8" name="Рисунок 161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95" y="2575837"/>
            <a:ext cx="364202" cy="315437"/>
          </a:xfrm>
          <a:prstGeom prst="rect">
            <a:avLst/>
          </a:prstGeom>
        </p:spPr>
      </p:pic>
      <p:pic>
        <p:nvPicPr>
          <p:cNvPr id="9" name="Рисунок 161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95" y="3105717"/>
            <a:ext cx="364202" cy="315437"/>
          </a:xfrm>
          <a:prstGeom prst="rect">
            <a:avLst/>
          </a:prstGeom>
        </p:spPr>
      </p:pic>
      <p:cxnSp>
        <p:nvCxnSpPr>
          <p:cNvPr id="10" name="Прямая со стрелкой 108"/>
          <p:cNvCxnSpPr/>
          <p:nvPr/>
        </p:nvCxnSpPr>
        <p:spPr>
          <a:xfrm flipV="1">
            <a:off x="1560426" y="2969735"/>
            <a:ext cx="254472" cy="156598"/>
          </a:xfrm>
          <a:prstGeom prst="straightConnector1">
            <a:avLst/>
          </a:prstGeom>
          <a:ln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2" descr="Грузовик контейнеровоз | Бесплатно значок"/>
          <p:cNvPicPr>
            <a:picLocks noChangeAspect="1" noChangeArrowheads="1"/>
          </p:cNvPicPr>
          <p:nvPr/>
        </p:nvPicPr>
        <p:blipFill rotWithShape="1"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335" b="24560"/>
          <a:stretch/>
        </p:blipFill>
        <p:spPr bwMode="auto">
          <a:xfrm>
            <a:off x="938969" y="2594882"/>
            <a:ext cx="486136" cy="20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Грузовик контейнеровоз | Бесплатно значок"/>
          <p:cNvPicPr>
            <a:picLocks noChangeAspect="1" noChangeArrowheads="1"/>
          </p:cNvPicPr>
          <p:nvPr/>
        </p:nvPicPr>
        <p:blipFill rotWithShape="1"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335" b="24560"/>
          <a:stretch/>
        </p:blipFill>
        <p:spPr bwMode="auto">
          <a:xfrm>
            <a:off x="938140" y="2987516"/>
            <a:ext cx="486136" cy="20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23B40B6-3D2D-4358-A2D6-7BB5B73A58AC}"/>
              </a:ext>
            </a:extLst>
          </p:cNvPr>
          <p:cNvSpPr txBox="1"/>
          <p:nvPr/>
        </p:nvSpPr>
        <p:spPr>
          <a:xfrm>
            <a:off x="797091" y="2122599"/>
            <a:ext cx="845135" cy="22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6504"/>
            <a:r>
              <a:rPr lang="ru-RU" sz="89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Сбор в Китае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3B40B6-3D2D-4358-A2D6-7BB5B73A58AC}"/>
              </a:ext>
            </a:extLst>
          </p:cNvPr>
          <p:cNvSpPr txBox="1"/>
          <p:nvPr/>
        </p:nvSpPr>
        <p:spPr>
          <a:xfrm>
            <a:off x="1752812" y="2134445"/>
            <a:ext cx="1005907" cy="50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6504"/>
            <a:r>
              <a:rPr lang="ru-RU" sz="89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Терминальная обработка (отправление)</a:t>
            </a:r>
            <a:endParaRPr lang="en-US" sz="892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Рисунок 33">
            <a:extLst>
              <a:ext uri="{FF2B5EF4-FFF2-40B4-BE49-F238E27FC236}">
                <a16:creationId xmlns:a16="http://schemas.microsoft.com/office/drawing/2014/main" id="{A5AB4761-7E6D-4AAD-A4CC-C18D9F9FF1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030285" y="2685545"/>
            <a:ext cx="422642" cy="3713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3B40B6-3D2D-4358-A2D6-7BB5B73A58AC}"/>
              </a:ext>
            </a:extLst>
          </p:cNvPr>
          <p:cNvSpPr txBox="1"/>
          <p:nvPr/>
        </p:nvSpPr>
        <p:spPr>
          <a:xfrm>
            <a:off x="2863620" y="2334876"/>
            <a:ext cx="1048647" cy="36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6504"/>
            <a:r>
              <a:rPr lang="ru-RU" sz="89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Магистральная перевозка</a:t>
            </a:r>
          </a:p>
        </p:txBody>
      </p:sp>
      <p:pic>
        <p:nvPicPr>
          <p:cNvPr id="17" name="Рисунок 20"/>
          <p:cNvPicPr>
            <a:picLocks noChangeAspect="1"/>
          </p:cNvPicPr>
          <p:nvPr/>
        </p:nvPicPr>
        <p:blipFill rotWithShape="1">
          <a:blip r:embed="rId9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4537" y="2795084"/>
            <a:ext cx="520697" cy="203011"/>
          </a:xfrm>
          <a:prstGeom prst="rect">
            <a:avLst/>
          </a:prstGeom>
        </p:spPr>
      </p:pic>
      <p:pic>
        <p:nvPicPr>
          <p:cNvPr id="18" name="Рисунок 21">
            <a:extLst>
              <a:ext uri="{FF2B5EF4-FFF2-40B4-BE49-F238E27FC236}">
                <a16:creationId xmlns:a16="http://schemas.microsoft.com/office/drawing/2014/main" id="{A93DF748-71D6-4744-8601-F5A29D98326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005" b="22301"/>
          <a:stretch/>
        </p:blipFill>
        <p:spPr>
          <a:xfrm>
            <a:off x="2906960" y="2773377"/>
            <a:ext cx="546952" cy="224624"/>
          </a:xfrm>
          <a:prstGeom prst="rect">
            <a:avLst/>
          </a:prstGeom>
        </p:spPr>
      </p:pic>
      <p:sp>
        <p:nvSpPr>
          <p:cNvPr id="19" name="Стрелка вниз 105"/>
          <p:cNvSpPr/>
          <p:nvPr/>
        </p:nvSpPr>
        <p:spPr>
          <a:xfrm rot="16200000">
            <a:off x="2501963" y="2835158"/>
            <a:ext cx="449683" cy="71273"/>
          </a:xfrm>
          <a:prstGeom prst="downArrow">
            <a:avLst>
              <a:gd name="adj1" fmla="val 100000"/>
              <a:gd name="adj2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0354"/>
            <a:endParaRPr lang="ru-RU" sz="2184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Стрелка вниз 105"/>
          <p:cNvSpPr/>
          <p:nvPr/>
        </p:nvSpPr>
        <p:spPr>
          <a:xfrm rot="16200000">
            <a:off x="3809462" y="2835158"/>
            <a:ext cx="449683" cy="71273"/>
          </a:xfrm>
          <a:prstGeom prst="downArrow">
            <a:avLst>
              <a:gd name="adj1" fmla="val 100000"/>
              <a:gd name="adj2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0354"/>
            <a:endParaRPr lang="ru-RU" sz="2184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Рисунок 23"/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79060" y="2724593"/>
            <a:ext cx="310331" cy="325471"/>
          </a:xfrm>
          <a:prstGeom prst="rect">
            <a:avLst/>
          </a:prstGeom>
        </p:spPr>
      </p:pic>
      <p:pic>
        <p:nvPicPr>
          <p:cNvPr id="22" name="Рисунок 51">
            <a:extLst>
              <a:ext uri="{FF2B5EF4-FFF2-40B4-BE49-F238E27FC236}">
                <a16:creationId xmlns:a16="http://schemas.microsoft.com/office/drawing/2014/main" id="{A5AB4761-7E6D-4AAD-A4CC-C18D9F9FF1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76892" y="2682033"/>
            <a:ext cx="423516" cy="37212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23B40B6-3D2D-4358-A2D6-7BB5B73A58AC}"/>
              </a:ext>
            </a:extLst>
          </p:cNvPr>
          <p:cNvSpPr txBox="1"/>
          <p:nvPr/>
        </p:nvSpPr>
        <p:spPr>
          <a:xfrm>
            <a:off x="3926805" y="2183862"/>
            <a:ext cx="1384024" cy="50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6504"/>
            <a:r>
              <a:rPr lang="ru-RU" sz="89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Терминальная обработка (прибытие), таможня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3B40B6-3D2D-4358-A2D6-7BB5B73A58AC}"/>
              </a:ext>
            </a:extLst>
          </p:cNvPr>
          <p:cNvSpPr txBox="1"/>
          <p:nvPr/>
        </p:nvSpPr>
        <p:spPr>
          <a:xfrm>
            <a:off x="5408075" y="1706145"/>
            <a:ext cx="1005907" cy="50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6504"/>
            <a:r>
              <a:rPr lang="ru-RU" sz="89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Терминальная обработка (отправление)</a:t>
            </a:r>
            <a:endParaRPr lang="en-US" sz="892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Рисунок 33">
            <a:extLst>
              <a:ext uri="{FF2B5EF4-FFF2-40B4-BE49-F238E27FC236}">
                <a16:creationId xmlns:a16="http://schemas.microsoft.com/office/drawing/2014/main" id="{A5AB4761-7E6D-4AAD-A4CC-C18D9F9FF1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81713" y="2257245"/>
            <a:ext cx="422642" cy="37136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23B40B6-3D2D-4358-A2D6-7BB5B73A58AC}"/>
              </a:ext>
            </a:extLst>
          </p:cNvPr>
          <p:cNvSpPr txBox="1"/>
          <p:nvPr/>
        </p:nvSpPr>
        <p:spPr>
          <a:xfrm>
            <a:off x="6468003" y="1913386"/>
            <a:ext cx="1048647" cy="36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6504"/>
            <a:r>
              <a:rPr lang="ru-RU" sz="89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Магистральная перевозка</a:t>
            </a:r>
          </a:p>
        </p:txBody>
      </p:sp>
      <p:pic>
        <p:nvPicPr>
          <p:cNvPr id="28" name="Рисунок 20"/>
          <p:cNvPicPr>
            <a:picLocks noChangeAspect="1"/>
          </p:cNvPicPr>
          <p:nvPr/>
        </p:nvPicPr>
        <p:blipFill rotWithShape="1">
          <a:blip r:embed="rId9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8920" y="2373594"/>
            <a:ext cx="520697" cy="203011"/>
          </a:xfrm>
          <a:prstGeom prst="rect">
            <a:avLst/>
          </a:prstGeom>
        </p:spPr>
      </p:pic>
      <p:pic>
        <p:nvPicPr>
          <p:cNvPr id="29" name="Рисунок 21">
            <a:extLst>
              <a:ext uri="{FF2B5EF4-FFF2-40B4-BE49-F238E27FC236}">
                <a16:creationId xmlns:a16="http://schemas.microsoft.com/office/drawing/2014/main" id="{A93DF748-71D6-4744-8601-F5A29D98326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005" b="22301"/>
          <a:stretch/>
        </p:blipFill>
        <p:spPr>
          <a:xfrm>
            <a:off x="6445374" y="2372170"/>
            <a:ext cx="546952" cy="224624"/>
          </a:xfrm>
          <a:prstGeom prst="rect">
            <a:avLst/>
          </a:prstGeom>
        </p:spPr>
      </p:pic>
      <p:sp>
        <p:nvSpPr>
          <p:cNvPr id="30" name="Стрелка вниз 105"/>
          <p:cNvSpPr/>
          <p:nvPr/>
        </p:nvSpPr>
        <p:spPr>
          <a:xfrm rot="16200000">
            <a:off x="6148128" y="2413668"/>
            <a:ext cx="449683" cy="71273"/>
          </a:xfrm>
          <a:prstGeom prst="downArrow">
            <a:avLst>
              <a:gd name="adj1" fmla="val 100000"/>
              <a:gd name="adj2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0354"/>
            <a:endParaRPr lang="ru-RU" sz="2184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Стрелка вниз 105"/>
          <p:cNvSpPr/>
          <p:nvPr/>
        </p:nvSpPr>
        <p:spPr>
          <a:xfrm rot="16200000">
            <a:off x="7372542" y="2413668"/>
            <a:ext cx="449683" cy="71273"/>
          </a:xfrm>
          <a:prstGeom prst="downArrow">
            <a:avLst>
              <a:gd name="adj1" fmla="val 100000"/>
              <a:gd name="adj2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0354"/>
            <a:endParaRPr lang="ru-RU" sz="2184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89776" y="2342341"/>
            <a:ext cx="862042" cy="22961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 defTabSz="740354"/>
            <a:r>
              <a:rPr lang="ru-RU" sz="892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Регионы</a:t>
            </a:r>
          </a:p>
        </p:txBody>
      </p:sp>
      <p:pic>
        <p:nvPicPr>
          <p:cNvPr id="34" name="Рисунок 161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061" y="3077818"/>
            <a:ext cx="1008093" cy="87311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23B40B6-3D2D-4358-A2D6-7BB5B73A58AC}"/>
              </a:ext>
            </a:extLst>
          </p:cNvPr>
          <p:cNvSpPr txBox="1"/>
          <p:nvPr/>
        </p:nvSpPr>
        <p:spPr>
          <a:xfrm>
            <a:off x="5380850" y="4002890"/>
            <a:ext cx="1236376" cy="36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6504"/>
            <a:r>
              <a:rPr lang="ru-RU" sz="892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Складские услуги</a:t>
            </a:r>
          </a:p>
          <a:p>
            <a:pPr algn="ctr" defTabSz="516504"/>
            <a:r>
              <a:rPr lang="ru-RU" sz="892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(ОХ, карго, ФФ, ТС)</a:t>
            </a:r>
            <a:endParaRPr lang="ru-RU" sz="892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Рисунок 161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746" y="3561546"/>
            <a:ext cx="364202" cy="31543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23B40B6-3D2D-4358-A2D6-7BB5B73A58AC}"/>
              </a:ext>
            </a:extLst>
          </p:cNvPr>
          <p:cNvSpPr txBox="1"/>
          <p:nvPr/>
        </p:nvSpPr>
        <p:spPr>
          <a:xfrm>
            <a:off x="7578614" y="3155749"/>
            <a:ext cx="1236376" cy="36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6504"/>
            <a:r>
              <a:rPr lang="ru-RU" sz="89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Склады </a:t>
            </a:r>
          </a:p>
          <a:p>
            <a:pPr algn="ctr" defTabSz="516504"/>
            <a:r>
              <a:rPr lang="ru-RU" sz="89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маркетплейсов</a:t>
            </a:r>
            <a:endParaRPr lang="ru-RU" sz="892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2" name="Рисунок 161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746" y="4062769"/>
            <a:ext cx="364202" cy="31543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23B40B6-3D2D-4358-A2D6-7BB5B73A58AC}"/>
              </a:ext>
            </a:extLst>
          </p:cNvPr>
          <p:cNvSpPr txBox="1"/>
          <p:nvPr/>
        </p:nvSpPr>
        <p:spPr>
          <a:xfrm>
            <a:off x="7554348" y="4379148"/>
            <a:ext cx="1287487" cy="36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6504"/>
            <a:r>
              <a:rPr lang="ru-RU" sz="89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Распределительные центры</a:t>
            </a:r>
          </a:p>
        </p:txBody>
      </p:sp>
      <p:sp>
        <p:nvSpPr>
          <p:cNvPr id="48" name="Стрелка вниз 105"/>
          <p:cNvSpPr/>
          <p:nvPr/>
        </p:nvSpPr>
        <p:spPr>
          <a:xfrm rot="5400000">
            <a:off x="3246736" y="4956461"/>
            <a:ext cx="449680" cy="71273"/>
          </a:xfrm>
          <a:prstGeom prst="downArrow">
            <a:avLst>
              <a:gd name="adj1" fmla="val 100000"/>
              <a:gd name="adj2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0354"/>
            <a:endParaRPr lang="ru-RU" sz="2184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23B40B6-3D2D-4358-A2D6-7BB5B73A58AC}"/>
              </a:ext>
            </a:extLst>
          </p:cNvPr>
          <p:cNvSpPr txBox="1"/>
          <p:nvPr/>
        </p:nvSpPr>
        <p:spPr>
          <a:xfrm>
            <a:off x="3313681" y="4562063"/>
            <a:ext cx="1287487" cy="22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6504"/>
            <a:r>
              <a:rPr lang="ru-RU" sz="89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Фулфилмент</a:t>
            </a:r>
            <a:endParaRPr lang="ru-RU" sz="892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7" name="Picture 12" descr="Грузовик контейнеровоз | Бесплатно значок"/>
          <p:cNvPicPr>
            <a:picLocks noChangeAspect="1" noChangeArrowheads="1"/>
          </p:cNvPicPr>
          <p:nvPr/>
        </p:nvPicPr>
        <p:blipFill rotWithShape="1"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335" b="24560"/>
          <a:stretch/>
        </p:blipFill>
        <p:spPr bwMode="auto">
          <a:xfrm flipH="1">
            <a:off x="2834654" y="4906950"/>
            <a:ext cx="489948" cy="2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Рисунок 161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030" y="4841582"/>
            <a:ext cx="364202" cy="31543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923B40B6-3D2D-4358-A2D6-7BB5B73A58AC}"/>
              </a:ext>
            </a:extLst>
          </p:cNvPr>
          <p:cNvSpPr txBox="1"/>
          <p:nvPr/>
        </p:nvSpPr>
        <p:spPr>
          <a:xfrm>
            <a:off x="1582233" y="5207142"/>
            <a:ext cx="1287487" cy="22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6504"/>
            <a:r>
              <a:rPr lang="ru-RU" sz="89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Сортировка</a:t>
            </a:r>
          </a:p>
        </p:txBody>
      </p:sp>
      <p:grpSp>
        <p:nvGrpSpPr>
          <p:cNvPr id="61" name="Group 548"/>
          <p:cNvGrpSpPr>
            <a:grpSpLocks noChangeAspect="1"/>
          </p:cNvGrpSpPr>
          <p:nvPr/>
        </p:nvGrpSpPr>
        <p:grpSpPr bwMode="auto">
          <a:xfrm>
            <a:off x="1372617" y="4872286"/>
            <a:ext cx="309602" cy="344649"/>
            <a:chOff x="7661" y="2058"/>
            <a:chExt cx="458" cy="534"/>
          </a:xfrm>
        </p:grpSpPr>
        <p:sp>
          <p:nvSpPr>
            <p:cNvPr id="62" name="Freeform 549"/>
            <p:cNvSpPr>
              <a:spLocks/>
            </p:cNvSpPr>
            <p:nvPr/>
          </p:nvSpPr>
          <p:spPr bwMode="auto">
            <a:xfrm>
              <a:off x="7891" y="2192"/>
              <a:ext cx="228" cy="400"/>
            </a:xfrm>
            <a:custGeom>
              <a:avLst/>
              <a:gdLst>
                <a:gd name="T0" fmla="*/ 167 w 167"/>
                <a:gd name="T1" fmla="*/ 1 h 293"/>
                <a:gd name="T2" fmla="*/ 167 w 167"/>
                <a:gd name="T3" fmla="*/ 184 h 293"/>
                <a:gd name="T4" fmla="*/ 156 w 167"/>
                <a:gd name="T5" fmla="*/ 204 h 293"/>
                <a:gd name="T6" fmla="*/ 1 w 167"/>
                <a:gd name="T7" fmla="*/ 293 h 293"/>
                <a:gd name="T8" fmla="*/ 0 w 167"/>
                <a:gd name="T9" fmla="*/ 292 h 293"/>
                <a:gd name="T10" fmla="*/ 0 w 167"/>
                <a:gd name="T11" fmla="*/ 96 h 293"/>
                <a:gd name="T12" fmla="*/ 166 w 167"/>
                <a:gd name="T13" fmla="*/ 0 h 293"/>
                <a:gd name="T14" fmla="*/ 167 w 167"/>
                <a:gd name="T15" fmla="*/ 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293">
                  <a:moveTo>
                    <a:pt x="167" y="1"/>
                  </a:moveTo>
                  <a:cubicBezTo>
                    <a:pt x="167" y="184"/>
                    <a:pt x="167" y="184"/>
                    <a:pt x="167" y="184"/>
                  </a:cubicBezTo>
                  <a:cubicBezTo>
                    <a:pt x="167" y="192"/>
                    <a:pt x="163" y="199"/>
                    <a:pt x="156" y="204"/>
                  </a:cubicBezTo>
                  <a:cubicBezTo>
                    <a:pt x="1" y="293"/>
                    <a:pt x="1" y="293"/>
                    <a:pt x="1" y="293"/>
                  </a:cubicBezTo>
                  <a:cubicBezTo>
                    <a:pt x="1" y="293"/>
                    <a:pt x="0" y="293"/>
                    <a:pt x="0" y="29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7" y="0"/>
                    <a:pt x="167" y="1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0308" tIns="20154" rIns="40308" bIns="20154" numCol="1" anchor="t" anchorCtr="0" compatLnSpc="1">
              <a:prstTxWarp prst="textNoShape">
                <a:avLst/>
              </a:prstTxWarp>
            </a:bodyPr>
            <a:lstStyle/>
            <a:p>
              <a:endParaRPr lang="ru-RU" sz="1115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Freeform 550"/>
            <p:cNvSpPr>
              <a:spLocks/>
            </p:cNvSpPr>
            <p:nvPr/>
          </p:nvSpPr>
          <p:spPr bwMode="auto">
            <a:xfrm>
              <a:off x="7661" y="2190"/>
              <a:ext cx="230" cy="402"/>
            </a:xfrm>
            <a:custGeom>
              <a:avLst/>
              <a:gdLst>
                <a:gd name="T0" fmla="*/ 0 w 168"/>
                <a:gd name="T1" fmla="*/ 1 h 294"/>
                <a:gd name="T2" fmla="*/ 0 w 168"/>
                <a:gd name="T3" fmla="*/ 184 h 294"/>
                <a:gd name="T4" fmla="*/ 12 w 168"/>
                <a:gd name="T5" fmla="*/ 204 h 294"/>
                <a:gd name="T6" fmla="*/ 167 w 168"/>
                <a:gd name="T7" fmla="*/ 294 h 294"/>
                <a:gd name="T8" fmla="*/ 168 w 168"/>
                <a:gd name="T9" fmla="*/ 293 h 294"/>
                <a:gd name="T10" fmla="*/ 168 w 168"/>
                <a:gd name="T11" fmla="*/ 97 h 294"/>
                <a:gd name="T12" fmla="*/ 1 w 168"/>
                <a:gd name="T13" fmla="*/ 0 h 294"/>
                <a:gd name="T14" fmla="*/ 0 w 168"/>
                <a:gd name="T15" fmla="*/ 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294">
                  <a:moveTo>
                    <a:pt x="0" y="1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92"/>
                    <a:pt x="4" y="200"/>
                    <a:pt x="12" y="204"/>
                  </a:cubicBezTo>
                  <a:cubicBezTo>
                    <a:pt x="167" y="294"/>
                    <a:pt x="167" y="294"/>
                    <a:pt x="167" y="294"/>
                  </a:cubicBezTo>
                  <a:cubicBezTo>
                    <a:pt x="168" y="294"/>
                    <a:pt x="168" y="294"/>
                    <a:pt x="168" y="293"/>
                  </a:cubicBezTo>
                  <a:cubicBezTo>
                    <a:pt x="168" y="97"/>
                    <a:pt x="168" y="97"/>
                    <a:pt x="168" y="97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0308" tIns="20154" rIns="40308" bIns="20154" numCol="1" anchor="t" anchorCtr="0" compatLnSpc="1">
              <a:prstTxWarp prst="textNoShape">
                <a:avLst/>
              </a:prstTxWarp>
            </a:bodyPr>
            <a:lstStyle/>
            <a:p>
              <a:endParaRPr lang="ru-RU" sz="1115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Freeform 551"/>
            <p:cNvSpPr>
              <a:spLocks/>
            </p:cNvSpPr>
            <p:nvPr/>
          </p:nvSpPr>
          <p:spPr bwMode="auto">
            <a:xfrm>
              <a:off x="7661" y="2058"/>
              <a:ext cx="458" cy="135"/>
            </a:xfrm>
            <a:custGeom>
              <a:avLst/>
              <a:gdLst>
                <a:gd name="T0" fmla="*/ 0 w 458"/>
                <a:gd name="T1" fmla="*/ 132 h 135"/>
                <a:gd name="T2" fmla="*/ 230 w 458"/>
                <a:gd name="T3" fmla="*/ 0 h 135"/>
                <a:gd name="T4" fmla="*/ 458 w 458"/>
                <a:gd name="T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8" h="135">
                  <a:moveTo>
                    <a:pt x="0" y="132"/>
                  </a:moveTo>
                  <a:lnTo>
                    <a:pt x="230" y="0"/>
                  </a:lnTo>
                  <a:lnTo>
                    <a:pt x="458" y="135"/>
                  </a:lnTo>
                </a:path>
              </a:pathLst>
            </a:custGeom>
            <a:noFill/>
            <a:ln w="6350" cap="flat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0308" tIns="20154" rIns="40308" bIns="20154" numCol="1" anchor="t" anchorCtr="0" compatLnSpc="1">
              <a:prstTxWarp prst="textNoShape">
                <a:avLst/>
              </a:prstTxWarp>
            </a:bodyPr>
            <a:lstStyle/>
            <a:p>
              <a:endParaRPr lang="ru-RU" sz="1115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Freeform 552"/>
            <p:cNvSpPr>
              <a:spLocks/>
            </p:cNvSpPr>
            <p:nvPr/>
          </p:nvSpPr>
          <p:spPr bwMode="auto">
            <a:xfrm>
              <a:off x="7751" y="2101"/>
              <a:ext cx="290" cy="337"/>
            </a:xfrm>
            <a:custGeom>
              <a:avLst/>
              <a:gdLst>
                <a:gd name="T0" fmla="*/ 0 w 290"/>
                <a:gd name="T1" fmla="*/ 36 h 337"/>
                <a:gd name="T2" fmla="*/ 229 w 290"/>
                <a:gd name="T3" fmla="*/ 169 h 337"/>
                <a:gd name="T4" fmla="*/ 229 w 290"/>
                <a:gd name="T5" fmla="*/ 337 h 337"/>
                <a:gd name="T6" fmla="*/ 290 w 290"/>
                <a:gd name="T7" fmla="*/ 301 h 337"/>
                <a:gd name="T8" fmla="*/ 290 w 290"/>
                <a:gd name="T9" fmla="*/ 132 h 337"/>
                <a:gd name="T10" fmla="*/ 60 w 290"/>
                <a:gd name="T11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0" h="337">
                  <a:moveTo>
                    <a:pt x="0" y="36"/>
                  </a:moveTo>
                  <a:lnTo>
                    <a:pt x="229" y="169"/>
                  </a:lnTo>
                  <a:lnTo>
                    <a:pt x="229" y="337"/>
                  </a:lnTo>
                  <a:lnTo>
                    <a:pt x="290" y="301"/>
                  </a:lnTo>
                  <a:lnTo>
                    <a:pt x="290" y="132"/>
                  </a:lnTo>
                  <a:lnTo>
                    <a:pt x="60" y="0"/>
                  </a:lnTo>
                </a:path>
              </a:pathLst>
            </a:custGeom>
            <a:noFill/>
            <a:ln w="6350" cap="flat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0308" tIns="20154" rIns="40308" bIns="20154" numCol="1" anchor="t" anchorCtr="0" compatLnSpc="1">
              <a:prstTxWarp prst="textNoShape">
                <a:avLst/>
              </a:prstTxWarp>
            </a:bodyPr>
            <a:lstStyle/>
            <a:p>
              <a:endParaRPr lang="ru-RU" sz="1115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923B40B6-3D2D-4358-A2D6-7BB5B73A58AC}"/>
              </a:ext>
            </a:extLst>
          </p:cNvPr>
          <p:cNvSpPr txBox="1"/>
          <p:nvPr/>
        </p:nvSpPr>
        <p:spPr>
          <a:xfrm>
            <a:off x="374049" y="4940866"/>
            <a:ext cx="944178" cy="36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6504"/>
            <a:r>
              <a:rPr lang="ru-RU" sz="89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Доставка посылки</a:t>
            </a:r>
          </a:p>
        </p:txBody>
      </p:sp>
      <p:cxnSp>
        <p:nvCxnSpPr>
          <p:cNvPr id="81" name="Прямая со стрелкой 108"/>
          <p:cNvCxnSpPr/>
          <p:nvPr/>
        </p:nvCxnSpPr>
        <p:spPr>
          <a:xfrm flipV="1">
            <a:off x="4247540" y="3753210"/>
            <a:ext cx="1238175" cy="803354"/>
          </a:xfrm>
          <a:prstGeom prst="straightConnector1">
            <a:avLst/>
          </a:prstGeom>
          <a:ln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Стрелка вниз 105"/>
          <p:cNvSpPr/>
          <p:nvPr/>
        </p:nvSpPr>
        <p:spPr>
          <a:xfrm rot="5400000">
            <a:off x="2383360" y="4956461"/>
            <a:ext cx="449680" cy="71273"/>
          </a:xfrm>
          <a:prstGeom prst="downArrow">
            <a:avLst>
              <a:gd name="adj1" fmla="val 100000"/>
              <a:gd name="adj2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0354"/>
            <a:endParaRPr lang="ru-RU" sz="2184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Стрелка вниз 105"/>
          <p:cNvSpPr/>
          <p:nvPr/>
        </p:nvSpPr>
        <p:spPr>
          <a:xfrm rot="5400000">
            <a:off x="1651632" y="4956461"/>
            <a:ext cx="449680" cy="71273"/>
          </a:xfrm>
          <a:prstGeom prst="downArrow">
            <a:avLst>
              <a:gd name="adj1" fmla="val 100000"/>
              <a:gd name="adj2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0354"/>
            <a:endParaRPr lang="ru-RU" sz="2184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6" name="Прямая со стрелкой 108"/>
          <p:cNvCxnSpPr/>
          <p:nvPr/>
        </p:nvCxnSpPr>
        <p:spPr>
          <a:xfrm>
            <a:off x="1565042" y="2656473"/>
            <a:ext cx="254472" cy="156598"/>
          </a:xfrm>
          <a:prstGeom prst="straightConnector1">
            <a:avLst/>
          </a:prstGeom>
          <a:ln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108"/>
          <p:cNvCxnSpPr/>
          <p:nvPr/>
        </p:nvCxnSpPr>
        <p:spPr>
          <a:xfrm>
            <a:off x="6703578" y="3568250"/>
            <a:ext cx="1058973" cy="0"/>
          </a:xfrm>
          <a:prstGeom prst="straightConnector1">
            <a:avLst/>
          </a:prstGeom>
          <a:ln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109"/>
          <p:cNvCxnSpPr/>
          <p:nvPr/>
        </p:nvCxnSpPr>
        <p:spPr>
          <a:xfrm>
            <a:off x="6703578" y="3782048"/>
            <a:ext cx="977635" cy="538469"/>
          </a:xfrm>
          <a:prstGeom prst="straightConnector1">
            <a:avLst/>
          </a:prstGeom>
          <a:ln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923B40B6-3D2D-4358-A2D6-7BB5B73A58AC}"/>
              </a:ext>
            </a:extLst>
          </p:cNvPr>
          <p:cNvSpPr txBox="1"/>
          <p:nvPr/>
        </p:nvSpPr>
        <p:spPr>
          <a:xfrm>
            <a:off x="5891518" y="5128611"/>
            <a:ext cx="1048647" cy="36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6504"/>
            <a:r>
              <a:rPr lang="ru-RU" sz="89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Магистральная перевозка</a:t>
            </a:r>
          </a:p>
        </p:txBody>
      </p:sp>
      <p:pic>
        <p:nvPicPr>
          <p:cNvPr id="90" name="Рисунок 20"/>
          <p:cNvPicPr>
            <a:picLocks noChangeAspect="1"/>
          </p:cNvPicPr>
          <p:nvPr/>
        </p:nvPicPr>
        <p:blipFill rotWithShape="1">
          <a:blip r:embed="rId9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1544" y="5639018"/>
            <a:ext cx="520697" cy="203011"/>
          </a:xfrm>
          <a:prstGeom prst="rect">
            <a:avLst/>
          </a:prstGeom>
        </p:spPr>
      </p:pic>
      <p:pic>
        <p:nvPicPr>
          <p:cNvPr id="91" name="Рисунок 21">
            <a:extLst>
              <a:ext uri="{FF2B5EF4-FFF2-40B4-BE49-F238E27FC236}">
                <a16:creationId xmlns:a16="http://schemas.microsoft.com/office/drawing/2014/main" id="{A93DF748-71D6-4744-8601-F5A29D98326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005" b="22301"/>
          <a:stretch/>
        </p:blipFill>
        <p:spPr>
          <a:xfrm>
            <a:off x="5953967" y="5617311"/>
            <a:ext cx="546952" cy="224624"/>
          </a:xfrm>
          <a:prstGeom prst="rect">
            <a:avLst/>
          </a:prstGeom>
        </p:spPr>
      </p:pic>
      <p:sp>
        <p:nvSpPr>
          <p:cNvPr id="93" name="Стрелка вниз 105"/>
          <p:cNvSpPr/>
          <p:nvPr/>
        </p:nvSpPr>
        <p:spPr>
          <a:xfrm rot="16200000">
            <a:off x="6778159" y="5679093"/>
            <a:ext cx="449683" cy="71273"/>
          </a:xfrm>
          <a:prstGeom prst="downArrow">
            <a:avLst>
              <a:gd name="adj1" fmla="val 100000"/>
              <a:gd name="adj2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0354"/>
            <a:endParaRPr lang="ru-RU" sz="2184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195393" y="5607766"/>
            <a:ext cx="862042" cy="22961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 defTabSz="740354"/>
            <a:r>
              <a:rPr lang="ru-RU" sz="892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Регионы</a:t>
            </a:r>
          </a:p>
        </p:txBody>
      </p:sp>
      <p:cxnSp>
        <p:nvCxnSpPr>
          <p:cNvPr id="95" name="Прямая со стрелкой 108"/>
          <p:cNvCxnSpPr/>
          <p:nvPr/>
        </p:nvCxnSpPr>
        <p:spPr>
          <a:xfrm flipV="1">
            <a:off x="5204018" y="2677855"/>
            <a:ext cx="254472" cy="156598"/>
          </a:xfrm>
          <a:prstGeom prst="straightConnector1">
            <a:avLst/>
          </a:prstGeom>
          <a:ln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108"/>
          <p:cNvCxnSpPr/>
          <p:nvPr/>
        </p:nvCxnSpPr>
        <p:spPr>
          <a:xfrm>
            <a:off x="5206165" y="3069427"/>
            <a:ext cx="254472" cy="156598"/>
          </a:xfrm>
          <a:prstGeom prst="straightConnector1">
            <a:avLst/>
          </a:prstGeom>
          <a:ln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374049" y="4653680"/>
            <a:ext cx="3376172" cy="770655"/>
          </a:xfrm>
          <a:prstGeom prst="roundRect">
            <a:avLst>
              <a:gd name="adj" fmla="val 31076"/>
            </a:avLst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9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Rounded Rectangle 84"/>
          <p:cNvSpPr/>
          <p:nvPr/>
        </p:nvSpPr>
        <p:spPr>
          <a:xfrm>
            <a:off x="316067" y="1911274"/>
            <a:ext cx="4814585" cy="1687219"/>
          </a:xfrm>
          <a:prstGeom prst="roundRect">
            <a:avLst>
              <a:gd name="adj" fmla="val 11576"/>
            </a:avLst>
          </a:prstGeom>
          <a:solidFill>
            <a:srgbClr val="92D050">
              <a:alpha val="25000"/>
            </a:srgbClr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19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18672" y="1437184"/>
            <a:ext cx="2111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Первая миля импорт</a:t>
            </a:r>
            <a:endParaRPr 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523283" y="1332096"/>
            <a:ext cx="1947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Первая миля РФ</a:t>
            </a:r>
            <a:endParaRPr 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711432" y="4131076"/>
            <a:ext cx="1838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Последняя миля РФ (курьерская доставка)</a:t>
            </a:r>
            <a:endParaRPr lang="ru-RU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523283" y="3108363"/>
            <a:ext cx="1838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Доставка грузовой партии</a:t>
            </a:r>
            <a:endParaRPr lang="ru-RU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1" name="Прямая со стрелкой 109"/>
          <p:cNvCxnSpPr/>
          <p:nvPr/>
        </p:nvCxnSpPr>
        <p:spPr>
          <a:xfrm>
            <a:off x="6529434" y="3968933"/>
            <a:ext cx="7939" cy="1065154"/>
          </a:xfrm>
          <a:prstGeom prst="straightConnector1">
            <a:avLst/>
          </a:prstGeom>
          <a:ln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Picture 12" descr="Грузовик контейнеровоз | Бесплатно значок"/>
          <p:cNvPicPr>
            <a:picLocks noChangeAspect="1" noChangeArrowheads="1"/>
          </p:cNvPicPr>
          <p:nvPr/>
        </p:nvPicPr>
        <p:blipFill rotWithShape="1"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335" b="24560"/>
          <a:stretch/>
        </p:blipFill>
        <p:spPr bwMode="auto">
          <a:xfrm flipH="1">
            <a:off x="7022470" y="3723417"/>
            <a:ext cx="489948" cy="2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12" descr="Грузовик контейнеровоз | Бесплатно значок"/>
          <p:cNvPicPr>
            <a:picLocks noChangeAspect="1" noChangeArrowheads="1"/>
          </p:cNvPicPr>
          <p:nvPr/>
        </p:nvPicPr>
        <p:blipFill rotWithShape="1"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335" b="24560"/>
          <a:stretch/>
        </p:blipFill>
        <p:spPr bwMode="auto">
          <a:xfrm flipH="1">
            <a:off x="6702447" y="2739173"/>
            <a:ext cx="489948" cy="2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Rounded Rectangle 84"/>
          <p:cNvSpPr/>
          <p:nvPr/>
        </p:nvSpPr>
        <p:spPr>
          <a:xfrm>
            <a:off x="5434846" y="3056905"/>
            <a:ext cx="3606282" cy="3160558"/>
          </a:xfrm>
          <a:prstGeom prst="roundRect">
            <a:avLst>
              <a:gd name="adj" fmla="val 11576"/>
            </a:avLst>
          </a:prstGeom>
          <a:solidFill>
            <a:srgbClr val="92D050">
              <a:alpha val="25000"/>
            </a:srgbClr>
          </a:solidFill>
          <a:ln w="381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19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Rounded Rectangle 84"/>
          <p:cNvSpPr/>
          <p:nvPr/>
        </p:nvSpPr>
        <p:spPr>
          <a:xfrm>
            <a:off x="306704" y="4082630"/>
            <a:ext cx="4814585" cy="1687219"/>
          </a:xfrm>
          <a:prstGeom prst="roundRect">
            <a:avLst>
              <a:gd name="adj" fmla="val 11576"/>
            </a:avLst>
          </a:prstGeom>
          <a:solidFill>
            <a:schemeClr val="accent3">
              <a:lumMod val="20000"/>
              <a:lumOff val="80000"/>
              <a:alpha val="26000"/>
            </a:schemeClr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19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Rounded Rectangle 84"/>
          <p:cNvSpPr/>
          <p:nvPr/>
        </p:nvSpPr>
        <p:spPr>
          <a:xfrm>
            <a:off x="5517781" y="1736587"/>
            <a:ext cx="3351279" cy="1204617"/>
          </a:xfrm>
          <a:prstGeom prst="roundRect">
            <a:avLst>
              <a:gd name="adj" fmla="val 11576"/>
            </a:avLst>
          </a:prstGeom>
          <a:solidFill>
            <a:schemeClr val="bg2">
              <a:alpha val="25000"/>
            </a:schemeClr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19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Заголовок 1">
            <a:extLst>
              <a:ext uri="{FF2B5EF4-FFF2-40B4-BE49-F238E27FC236}">
                <a16:creationId xmlns:a16="http://schemas.microsoft.com/office/drawing/2014/main" id="{EF759161-B53A-284C-9F08-81E727CBC099}"/>
              </a:ext>
            </a:extLst>
          </p:cNvPr>
          <p:cNvSpPr txBox="1">
            <a:spLocks/>
          </p:cNvSpPr>
          <p:nvPr/>
        </p:nvSpPr>
        <p:spPr>
          <a:xfrm>
            <a:off x="706628" y="542016"/>
            <a:ext cx="8413790" cy="7900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38" b="1" dirty="0" smtClean="0">
                <a:latin typeface="Arial Black" panose="020B0604020202020204" pitchFamily="34" charset="0"/>
                <a:ea typeface="Golos Text" panose="020B0503020202020204" pitchFamily="34" charset="0"/>
                <a:cs typeface="Arial Black" panose="020B0604020202020204" pitchFamily="34" charset="0"/>
              </a:rPr>
              <a:t>Наши услуги</a:t>
            </a:r>
            <a:endParaRPr lang="ru-RU" sz="2438" b="1" dirty="0">
              <a:latin typeface="Arial Black" panose="020B0604020202020204" pitchFamily="34" charset="0"/>
              <a:ea typeface="Golos Text" panose="020B0503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405668" y="1485876"/>
            <a:ext cx="22598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Продукты перевозки:</a:t>
            </a:r>
          </a:p>
          <a:p>
            <a:pPr algn="just"/>
            <a:r>
              <a:rPr lang="ru-RU" sz="1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Первая миля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Импорт из Китая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Курьерский сбор </a:t>
            </a:r>
          </a:p>
          <a:p>
            <a:r>
              <a:rPr lang="ru-RU" sz="1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Магистраль</a:t>
            </a:r>
            <a:endParaRPr lang="ru-RU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Быстрые ж/д перевозки в контейнерном и п/б поездах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Автоперевозка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Доставка грузовых партий</a:t>
            </a:r>
          </a:p>
          <a:p>
            <a:r>
              <a:rPr lang="ru-RU" sz="1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Последняя миля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Курьерская доставка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Доставка КГТ до двери</a:t>
            </a:r>
          </a:p>
          <a:p>
            <a:endParaRPr lang="ru-RU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Продукты ком. складских услуг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Таможенный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склад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Кросс-док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Фулфилмент</a:t>
            </a:r>
            <a:endParaRPr lang="ru-RU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Сортировка для маркетплейсов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Ответственное хранение</a:t>
            </a:r>
          </a:p>
        </p:txBody>
      </p:sp>
      <p:sp>
        <p:nvSpPr>
          <p:cNvPr id="24" name="Левая фигурная скобка 23"/>
          <p:cNvSpPr/>
          <p:nvPr/>
        </p:nvSpPr>
        <p:spPr>
          <a:xfrm>
            <a:off x="9175685" y="2328416"/>
            <a:ext cx="45719" cy="2597824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3865" y="649952"/>
          <a:ext cx="863" cy="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6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865" y="649952"/>
                        <a:ext cx="863" cy="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CD23E-997B-4E57-B2D9-5E2603462AC4}" type="slidenum">
              <a:rPr kumimoji="0" lang="ru-RU" sz="87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87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Заголовок 1">
            <a:extLst>
              <a:ext uri="{FF2B5EF4-FFF2-40B4-BE49-F238E27FC236}">
                <a16:creationId xmlns:a16="http://schemas.microsoft.com/office/drawing/2014/main" id="{EF759161-B53A-284C-9F08-81E727CBC099}"/>
              </a:ext>
            </a:extLst>
          </p:cNvPr>
          <p:cNvSpPr txBox="1">
            <a:spLocks/>
          </p:cNvSpPr>
          <p:nvPr/>
        </p:nvSpPr>
        <p:spPr>
          <a:xfrm>
            <a:off x="589588" y="416889"/>
            <a:ext cx="8413790" cy="4746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38" b="1" dirty="0">
                <a:latin typeface="Arial Black" panose="020B0604020202020204" pitchFamily="34" charset="0"/>
                <a:ea typeface="Golos Text" panose="020B0503020202020204" pitchFamily="34" charset="0"/>
                <a:cs typeface="Arial Black" panose="020B0604020202020204" pitchFamily="34" charset="0"/>
              </a:rPr>
              <a:t>Коммерческие </a:t>
            </a:r>
            <a:r>
              <a:rPr lang="ru-RU" sz="2438" b="1" dirty="0" smtClean="0">
                <a:latin typeface="Arial Black" panose="020B0604020202020204" pitchFamily="34" charset="0"/>
                <a:ea typeface="Golos Text" panose="020B0503020202020204" pitchFamily="34" charset="0"/>
                <a:cs typeface="Arial Black" panose="020B0604020202020204" pitchFamily="34" charset="0"/>
              </a:rPr>
              <a:t>склады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38" b="1" dirty="0">
              <a:latin typeface="Arial Black" panose="020B0604020202020204" pitchFamily="34" charset="0"/>
              <a:ea typeface="Golos Text" panose="020B0503020202020204" pitchFamily="34" charset="0"/>
              <a:cs typeface="Arial Black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38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Golos Text" panose="020B0503020202020204" pitchFamily="34" charset="0"/>
              <a:cs typeface="Arial Black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3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Golos Text" panose="020B0503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44052" name="Picture 20" descr="https://www.pochta.ru/assets/11_33cbaddfb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18" y="1718192"/>
            <a:ext cx="795475" cy="80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54" name="Picture 22" descr="https://www.pochta.ru/assets/12_b9a068bbf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805" y="1741284"/>
            <a:ext cx="795320" cy="8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56" name="Picture 24" descr="https://www.pochta.ru/assets/13_7713dc676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66" y="1752375"/>
            <a:ext cx="795320" cy="8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8" descr="https://www.pochta.ru/assets/img_11_227853284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544" y="1820790"/>
            <a:ext cx="805262" cy="8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1" descr="https://www.pochta.ru/assets/img_2_48b47581ac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93" y="1782337"/>
            <a:ext cx="808538" cy="80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2718386" y="1212588"/>
            <a:ext cx="1087726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Кросс-док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27066" y="1210421"/>
            <a:ext cx="1293422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Таможенный склад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39006" y="1210421"/>
            <a:ext cx="12209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Фулфилмент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670169" y="1221896"/>
            <a:ext cx="19520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Сортировка заказов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501801" y="1204536"/>
            <a:ext cx="21269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Ответственное хранение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476188" y="2950032"/>
            <a:ext cx="168994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Услуги кросс-дока при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мультимодальных перевозках в городах-миллионниках РФ </a:t>
            </a: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40660" y="2990546"/>
            <a:ext cx="18475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Таможенное оформление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связке складскими услугами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городах-миллионниках РФ </a:t>
            </a: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578028" y="2950032"/>
            <a:ext cx="1828102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Полный набор классических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складских услуг в городах-миллионниках РФ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881533" y="2926883"/>
            <a:ext cx="15666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Обработка, комплектация заказов в Москве, Казани, Новосибирске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949734" y="3022295"/>
            <a:ext cx="182944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Сортировка заказов для последней мили по всей РФ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15982" y="5262849"/>
            <a:ext cx="10363200" cy="8477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Услуги оказываются по рыночной цене и качеству.  Основное конкурентное преимущество- широкая география, доступ ко всем логистическим продуктам Почты и возможность клиенту получить комплексное логистическое решение для всей цепи поставки «под ключ».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26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3865" y="649952"/>
          <a:ext cx="863" cy="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8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865" y="649952"/>
                        <a:ext cx="863" cy="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CD23E-997B-4E57-B2D9-5E2603462AC4}" type="slidenum">
              <a:rPr kumimoji="0" lang="ru-RU" sz="87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87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9" descr="https://www.pochta.ru/assets/img_3_882d66acc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601" y="2156627"/>
            <a:ext cx="672422" cy="67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6152606" y="1312733"/>
            <a:ext cx="16379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Карго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XL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(быстрая перевозка грузовой партии)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888513" y="1424842"/>
            <a:ext cx="13404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Курьерская доставка до двери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767788" y="3205987"/>
            <a:ext cx="18010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Адресная доставка заказов конечному потребителю.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Преимущество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Комплекс 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логистических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услуг (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склад + доставка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71022" y="3205987"/>
            <a:ext cx="18195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Перевозка грузов и товаров со склада на склад. (Средняя миля)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Преимущество: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Комплекс логистических услуг (склад+доставка)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84670" y="1322063"/>
            <a:ext cx="16583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Ускоренный контейнерный поезд «Россия»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51753" y="3188788"/>
            <a:ext cx="20118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Контейнерная перевозка с возможностью прицепки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отцепки вагонов в ключевых точках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ранссиба.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Преимущества: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Скорость, надежность и возможность отцепки по маршруту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53032" y="1285934"/>
            <a:ext cx="20349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Быстрая Перевозка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грузов из Китая в РФ в почтово-багажных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вагонах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84728" y="3188787"/>
            <a:ext cx="19765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 перевозка грузов из Хуньчуня в ключевые города РФ с комплексом складских услуг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Преимущества: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Стабильный срок доставки всегда (3 дня).</a:t>
            </a:r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EF759161-B53A-284C-9F08-81E727CBC099}"/>
              </a:ext>
            </a:extLst>
          </p:cNvPr>
          <p:cNvSpPr txBox="1">
            <a:spLocks/>
          </p:cNvSpPr>
          <p:nvPr/>
        </p:nvSpPr>
        <p:spPr>
          <a:xfrm>
            <a:off x="535944" y="371198"/>
            <a:ext cx="8413790" cy="4746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38" b="1" dirty="0" smtClean="0">
                <a:latin typeface="Arial Black" panose="020B0604020202020204" pitchFamily="34" charset="0"/>
                <a:ea typeface="Golos Text" panose="020B0503020202020204" pitchFamily="34" charset="0"/>
                <a:cs typeface="Arial Black" panose="020B0604020202020204" pitchFamily="34" charset="0"/>
              </a:rPr>
              <a:t>Основные услуги по перевозке</a:t>
            </a:r>
            <a:endParaRPr lang="ru-RU" sz="2438" b="1" dirty="0">
              <a:latin typeface="Arial Black" panose="020B0604020202020204" pitchFamily="34" charset="0"/>
              <a:ea typeface="Golos Text" panose="020B0503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915946" y="1406839"/>
            <a:ext cx="1340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 RT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 ЕКОМ МП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955173" y="3205987"/>
            <a:ext cx="151475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Перевозка легкого сборного груза «терминал-терминал» и «терминал – дверь»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Преимущество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Цена ниже рынка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73019" y="2078023"/>
            <a:ext cx="589087" cy="5890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6068" y="2223450"/>
            <a:ext cx="538778" cy="538778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4235904" y="3179188"/>
            <a:ext cx="17351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Контейнерная перевозка с возможностью прицепки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/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отцепки вагонов в ключевых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точках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Т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ранссиба.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Преимущество: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Цена ниже рынка</a:t>
            </a: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232179" y="1312733"/>
            <a:ext cx="165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Перевозка в ж/д вагонах по РФ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4836236" y="2078023"/>
            <a:ext cx="589087" cy="589087"/>
          </a:xfrm>
          <a:prstGeom prst="rect">
            <a:avLst/>
          </a:prstGeom>
        </p:spPr>
      </p:pic>
      <p:pic>
        <p:nvPicPr>
          <p:cNvPr id="43" name="Picture 29" descr="https://www.pochta.ru/assets/img_3_882d66acc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39" y="2156615"/>
            <a:ext cx="672422" cy="67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9" descr="https://www.pochta.ru/assets/img_3_882d66acc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639" y="2113246"/>
            <a:ext cx="672422" cy="67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1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3865" y="649952"/>
          <a:ext cx="863" cy="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9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865" y="649952"/>
                        <a:ext cx="863" cy="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CD23E-997B-4E57-B2D9-5E2603462AC4}" type="slidenum">
              <a:rPr kumimoji="0" lang="ru-RU" sz="87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87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082" name="Picture 2" descr="https://www.pochta.ru/assets/21_4950fc50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50" y="1648315"/>
            <a:ext cx="2019972" cy="99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3385" y="2655981"/>
            <a:ext cx="28824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Масштаб и технологичность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Собственная логистическая инфраструктура по 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стране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Объекты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класса «А»*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Возможность масштабирования под проекты клиента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Использование роботизированной техники при комплектации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Простая и понятная API-интеграция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Быстрый старт через личный кабинет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Электронный документооборот</a:t>
            </a:r>
          </a:p>
        </p:txBody>
      </p:sp>
      <p:pic>
        <p:nvPicPr>
          <p:cNvPr id="46084" name="Picture 4" descr="https://www.pochta.ru/assets/22_c38c418b1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146" y="1618257"/>
            <a:ext cx="2021744" cy="99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445891" y="2642354"/>
            <a:ext cx="255003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Удобство и гибкость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Поддержка режима работы 24/7, 365 дней в году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Персональный подход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Личный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менеджер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Омниканальность: работа с маркетплейсами, потоком с витрины клиентов, подсортировка офлайн-точек продаж 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Трансляция всех остатков на разные площадки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Работа с разными транспортными и курьерскими компаниями</a:t>
            </a:r>
          </a:p>
        </p:txBody>
      </p:sp>
      <p:pic>
        <p:nvPicPr>
          <p:cNvPr id="46086" name="Picture 6" descr="https://www.pochta.ru/assets/23_b2e03a6c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988" y="1618258"/>
            <a:ext cx="2019972" cy="99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8582629" y="2655981"/>
            <a:ext cx="28335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Экспертиза и комплексный подход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Логистические решения для всех типов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бизнеса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Омниканальные технологии «под одной крышей»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Минимизация затрат на логистику, хранение и упаковку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Построение оптимальной логистической цепи от поставщика до покупателя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Учёт сроков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годности,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коммерциализации, серийных номеров и партий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Работа с «Честным знаком»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Разные типы складского хранения</a:t>
            </a:r>
          </a:p>
        </p:txBody>
      </p:sp>
      <p:pic>
        <p:nvPicPr>
          <p:cNvPr id="46088" name="Picture 8" descr="https://www.pochta.ru/assets/24_0305be62c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253" y="1634688"/>
            <a:ext cx="2029422" cy="99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6255987" y="2655981"/>
            <a:ext cx="217681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Надёжность и ответственность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Соблюдение SLA (Соглашение об уровне обслуживания)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Страхование ответственности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F759161-B53A-284C-9F08-81E727CBC099}"/>
              </a:ext>
            </a:extLst>
          </p:cNvPr>
          <p:cNvSpPr txBox="1">
            <a:spLocks/>
          </p:cNvSpPr>
          <p:nvPr/>
        </p:nvSpPr>
        <p:spPr>
          <a:xfrm>
            <a:off x="535944" y="371198"/>
            <a:ext cx="8413790" cy="4746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38" b="1" dirty="0" smtClean="0">
                <a:latin typeface="Arial Black" panose="020B0604020202020204" pitchFamily="34" charset="0"/>
                <a:ea typeface="Golos Text" panose="020B0503020202020204" pitchFamily="34" charset="0"/>
                <a:cs typeface="Arial Black" panose="020B0604020202020204" pitchFamily="34" charset="0"/>
              </a:rPr>
              <a:t>Преимущества</a:t>
            </a:r>
            <a:endParaRPr lang="ru-RU" sz="2438" b="1" dirty="0">
              <a:latin typeface="Arial Black" panose="020B0604020202020204" pitchFamily="34" charset="0"/>
              <a:ea typeface="Golos Text" panose="020B0503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0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FF5A2C2-5E2B-4745-B027-D1C1C89D3B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460" y="1767956"/>
            <a:ext cx="964993" cy="923001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77BE475-519E-4BFC-8777-3C352CCBCBC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16103" b="16103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82F03-F887-AE6A-2CEF-EC66D8FBD1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67442" y="874074"/>
            <a:ext cx="5502586" cy="160298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Спасибо за </a:t>
            </a:r>
            <a:r>
              <a:rPr lang="ru-RU" dirty="0"/>
              <a:t>внимание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Google Shape;804;p4">
            <a:extLst>
              <a:ext uri="{FF2B5EF4-FFF2-40B4-BE49-F238E27FC236}">
                <a16:creationId xmlns:a16="http://schemas.microsoft.com/office/drawing/2014/main" id="{BDA87B6D-439E-4056-F101-30AD3465DF91}"/>
              </a:ext>
            </a:extLst>
          </p:cNvPr>
          <p:cNvSpPr/>
          <p:nvPr/>
        </p:nvSpPr>
        <p:spPr>
          <a:xfrm>
            <a:off x="1756240" y="5860469"/>
            <a:ext cx="1698244" cy="4572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82939" tIns="32659" rIns="82939" bIns="32659" anchor="ctr" anchorCtr="0">
            <a:noAutofit/>
          </a:bodyPr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89" b="1" i="0" u="none" strike="noStrike" kern="1200" cap="none" spc="0" normalizeH="0" baseline="0" noProof="0" dirty="0">
                <a:ln>
                  <a:noFill/>
                </a:ln>
                <a:solidFill>
                  <a:srgbClr val="2B2C3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Москва, 2023 год</a:t>
            </a:r>
            <a:endParaRPr kumimoji="0" sz="1089" b="1" i="0" u="none" strike="noStrike" kern="1200" cap="none" spc="0" normalizeH="0" baseline="0" noProof="0" dirty="0">
              <a:ln>
                <a:noFill/>
              </a:ln>
              <a:solidFill>
                <a:srgbClr val="2B2C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oogle Shape;817;p5">
            <a:extLst>
              <a:ext uri="{FF2B5EF4-FFF2-40B4-BE49-F238E27FC236}">
                <a16:creationId xmlns:a16="http://schemas.microsoft.com/office/drawing/2014/main" id="{A1A85321-BE29-DF6C-3EFD-75DC2806119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3667" y="5860473"/>
            <a:ext cx="457219" cy="45721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1EE89E-0A56-4241-AFBE-1EB7055920B6}"/>
              </a:ext>
            </a:extLst>
          </p:cNvPr>
          <p:cNvSpPr/>
          <p:nvPr/>
        </p:nvSpPr>
        <p:spPr>
          <a:xfrm>
            <a:off x="7206254" y="2690957"/>
            <a:ext cx="3253216" cy="335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181963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9820" algn="l" defTabSz="181963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9639" algn="l" defTabSz="181963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29457" algn="l" defTabSz="181963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39276" algn="l" defTabSz="181963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49098" algn="l" defTabSz="181963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58913" algn="l" defTabSz="181963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68733" algn="l" defTabSz="181963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78553" algn="l" defTabSz="181963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650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8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Подписывайтесь на </a:t>
            </a:r>
            <a:r>
              <a:rPr kumimoji="0" lang="ru-RU" sz="1089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телеграм</a:t>
            </a:r>
            <a:r>
              <a:rPr kumimoji="0" lang="ru-RU" sz="108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-канал</a:t>
            </a:r>
          </a:p>
          <a:p>
            <a:pPr marL="0" marR="0" lvl="0" indent="0" algn="r" defTabSz="1650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8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08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«Почта для бизнеса»</a:t>
            </a:r>
            <a:endParaRPr kumimoji="0" lang="ru-RU" sz="108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8049" y="1848886"/>
            <a:ext cx="752815" cy="76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Почта">
      <a:dk1>
        <a:srgbClr val="2B2C33"/>
      </a:dk1>
      <a:lt1>
        <a:srgbClr val="FFFFFF"/>
      </a:lt1>
      <a:dk2>
        <a:srgbClr val="2838FF"/>
      </a:dk2>
      <a:lt2>
        <a:srgbClr val="78BBFE"/>
      </a:lt2>
      <a:accent1>
        <a:srgbClr val="011381"/>
      </a:accent1>
      <a:accent2>
        <a:srgbClr val="F6F7F8"/>
      </a:accent2>
      <a:accent3>
        <a:srgbClr val="C5BAA6"/>
      </a:accent3>
      <a:accent4>
        <a:srgbClr val="E9E6DF"/>
      </a:accent4>
      <a:accent5>
        <a:srgbClr val="D3EDFF"/>
      </a:accent5>
      <a:accent6>
        <a:srgbClr val="E8ECF1"/>
      </a:accent6>
      <a:hlink>
        <a:srgbClr val="1936FE"/>
      </a:hlink>
      <a:folHlink>
        <a:srgbClr val="78BBF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4823</TotalTime>
  <Words>847</Words>
  <Application>Microsoft Office PowerPoint</Application>
  <PresentationFormat>Широкоэкранный</PresentationFormat>
  <Paragraphs>169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Golos Text</vt:lpstr>
      <vt:lpstr>Times New Roman</vt:lpstr>
      <vt:lpstr>Тема Office</vt:lpstr>
      <vt:lpstr>Office Theme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АО "Почта России"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Суконников Игорь Германович</dc:creator>
  <cp:lastModifiedBy>Суконников Игорь Германович</cp:lastModifiedBy>
  <cp:revision>320</cp:revision>
  <dcterms:created xsi:type="dcterms:W3CDTF">2023-07-12T13:39:06Z</dcterms:created>
  <dcterms:modified xsi:type="dcterms:W3CDTF">2024-02-20T11:05:36Z</dcterms:modified>
</cp:coreProperties>
</file>