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6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2FB59-607C-40D0-8DA5-CFCFF2D53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EA248A-A72F-42BD-B12D-FDF9A50AE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C193F-6EDD-4A4A-9901-57007712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D1D02-0F4B-489F-A37E-7D47B76C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5CCE6A-4F94-4EB6-83AA-3601DFE8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4DFDD-B1CF-4664-8ED7-D73B0D01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BE7350-0FAA-43CB-A706-66838D9CD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DEB812-2C7F-4BEA-B909-0485E16D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B8DBB9-9292-4AA5-971C-F795152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F8D4A9-EBF4-4691-B53B-0CCE1BA0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1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53205C-A4CB-4CB0-A82F-61DCA0291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EB024B-4807-4237-B30E-38013D735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5F84C-38B0-44B5-A0E0-F32A46A9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5457E-48D1-42E5-B51F-B934642E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45B62-F5D7-4854-8295-6D7A411F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6DE80-6DDA-4023-ACCE-691382C5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A98EF-D88A-42A2-86A1-0A088011C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11F2B-E90D-4A52-8664-D0379EBB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414D65-AF8B-4D22-9DB4-617A2DB4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FC70E-12A4-4788-AD88-21D07B6B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4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42A5C-857D-4488-8F8B-A3859DEE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A07ED6-72CF-42FC-B37E-89EB1A3F3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CCBFBE-C6BC-4DD3-B77D-E52B8D90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15618-74C8-4320-93B1-633CD353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4E0B-81B7-4D61-AE03-4FFB5E3C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7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315E1-A1B7-4330-96BA-7C3E5BCA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1BB47-E449-4B01-A01C-B0650395C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C6ACF7-C170-4D18-829D-A2204D15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535406-4DD5-43C7-8953-E35A1466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B57A6-732B-482E-8439-E7C2ED25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CCC783-8D86-448E-9A20-CB4DBE2C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1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C385C-0D49-4E5B-9E98-CF72CC3A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CCFE95-F391-497C-94C4-3F22F0B35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CAD28F-E27D-42B8-A64A-96F2EF2FA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04BC2B-E65F-40AA-BA6C-7170F95D3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87C49D-2346-40C0-A944-EB6B99001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E0044-B5B8-4DF8-9214-2FB11492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8FBE77-EEE8-4276-A5D5-DF78B9CE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F0BB01-A23D-4B08-8D3A-57F15727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2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03B64-3C24-4488-8722-C6E6BBB8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97B54-657B-49A7-95F6-DC7D298E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365C03-36D8-49AB-A6F0-A1DF2D2E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F7C465-4470-40B4-A4B5-01BF33B7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7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8BC11F-8A28-4696-9088-1B42DCDD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4AB509-2984-48E1-B143-A292789C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9D9EA6-1941-499C-BCA1-F972EA61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8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8AD0E-D928-4927-9979-AEB64C14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6AADD-C786-45EA-84E7-AB5588DD7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BFC807-CB03-405C-8E62-EBCF9ECA9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1F35B3-BC14-44F6-87E7-170CB734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63C799-134B-4AF0-808C-395B3C80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E53E4A-5CB7-4AFF-BF57-68BD8F33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2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04E74-3841-4233-8CF7-E71330F2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8AA6AE-11ED-4896-BDC9-05E0F8C4F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535747-5423-43FB-BC14-CB1E030A6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B38234-EBBC-452A-9EE1-CD7D8D0E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8261A-00A4-48EF-B9F6-076F9F52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422E7-7A28-4CBF-A7C4-682D69BD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6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F3FA8-2FD6-4333-8AD0-2B0A25EE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497C19-2800-42B2-BDD7-E117B1447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797E0-409E-4B81-AF5A-7B0A52907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2894-B90C-40F9-9EB5-966A71B0EFB7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2B755-A2DD-4D10-9536-043AF8FFF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71A1C-A255-434D-BE15-2C9E6D603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9FCC-BFED-432B-87A6-E67350E7F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9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9E33D-B8FF-4E04-91CD-5CB84653A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B90AF-DC04-4542-BEF8-2E404BCF43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3F8211-43B4-4D07-9B10-BA42E08C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6"/>
            <a:ext cx="12192000" cy="68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5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D25051-1013-4212-B408-210E425E6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DECBBF-B5D4-42B6-AB97-7C4479C4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A4A939-0522-4D10-8FF6-4B5E46ADD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45F4E6-3098-471B-BD39-A1C9E476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3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811906-E80C-4E87-8C13-983A11417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9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0D6BB5-EE97-422F-81DB-1CDB8AC6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6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583760-2AC9-49E8-B94F-63918B5E9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9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71A70-332B-428D-B1C1-A977A05D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3AEEC7-6908-4338-A546-4F04CEC9D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96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A</cp:lastModifiedBy>
  <cp:revision>13</cp:revision>
  <dcterms:created xsi:type="dcterms:W3CDTF">2026-04-15T08:59:54Z</dcterms:created>
  <dcterms:modified xsi:type="dcterms:W3CDTF">2026-04-16T05:21:01Z</dcterms:modified>
</cp:coreProperties>
</file>